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8"/>
  </p:notesMasterIdLst>
  <p:sldIdLst>
    <p:sldId id="321" r:id="rId2"/>
    <p:sldId id="310" r:id="rId3"/>
    <p:sldId id="407" r:id="rId4"/>
    <p:sldId id="408" r:id="rId5"/>
    <p:sldId id="409" r:id="rId6"/>
    <p:sldId id="468" r:id="rId7"/>
    <p:sldId id="313" r:id="rId8"/>
    <p:sldId id="396" r:id="rId9"/>
    <p:sldId id="410" r:id="rId10"/>
    <p:sldId id="453" r:id="rId11"/>
    <p:sldId id="454" r:id="rId12"/>
    <p:sldId id="455" r:id="rId13"/>
    <p:sldId id="456" r:id="rId14"/>
    <p:sldId id="465" r:id="rId15"/>
    <p:sldId id="473" r:id="rId16"/>
    <p:sldId id="457" r:id="rId17"/>
    <p:sldId id="469" r:id="rId18"/>
    <p:sldId id="379" r:id="rId19"/>
    <p:sldId id="466" r:id="rId20"/>
    <p:sldId id="439" r:id="rId21"/>
    <p:sldId id="436" r:id="rId22"/>
    <p:sldId id="437" r:id="rId23"/>
    <p:sldId id="462" r:id="rId24"/>
    <p:sldId id="472" r:id="rId25"/>
    <p:sldId id="470" r:id="rId26"/>
    <p:sldId id="471" r:id="rId27"/>
    <p:sldId id="464" r:id="rId28"/>
    <p:sldId id="463" r:id="rId29"/>
    <p:sldId id="452" r:id="rId30"/>
    <p:sldId id="441" r:id="rId31"/>
    <p:sldId id="442" r:id="rId32"/>
    <p:sldId id="443" r:id="rId33"/>
    <p:sldId id="444" r:id="rId34"/>
    <p:sldId id="445" r:id="rId35"/>
    <p:sldId id="446" r:id="rId36"/>
    <p:sldId id="447" r:id="rId37"/>
    <p:sldId id="448" r:id="rId38"/>
    <p:sldId id="459" r:id="rId39"/>
    <p:sldId id="474" r:id="rId40"/>
    <p:sldId id="431" r:id="rId41"/>
    <p:sldId id="433" r:id="rId42"/>
    <p:sldId id="450" r:id="rId43"/>
    <p:sldId id="451" r:id="rId44"/>
    <p:sldId id="383" r:id="rId45"/>
    <p:sldId id="305" r:id="rId46"/>
    <p:sldId id="323"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76" autoAdjust="0"/>
  </p:normalViewPr>
  <p:slideViewPr>
    <p:cSldViewPr>
      <p:cViewPr varScale="1">
        <p:scale>
          <a:sx n="70" d="100"/>
          <a:sy n="70"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77213-DE43-4126-A87C-FBB229D199A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MX"/>
        </a:p>
      </dgm:t>
    </dgm:pt>
    <dgm:pt modelId="{031D474E-EBEE-4557-A074-1EF587078B87}">
      <dgm:prSet phldrT="[Texto]"/>
      <dgm:spPr/>
      <dgm:t>
        <a:bodyPr/>
        <a:lstStyle/>
        <a:p>
          <a:r>
            <a:rPr lang="es-MX" dirty="0">
              <a:solidFill>
                <a:schemeClr val="tx1"/>
              </a:solidFill>
            </a:rPr>
            <a:t>Declaración Universal de los Derechos Humanos (Art. 19).</a:t>
          </a:r>
        </a:p>
      </dgm:t>
    </dgm:pt>
    <dgm:pt modelId="{FF92DE38-95D8-4E86-AE98-A1ECB2D6EC74}" type="parTrans" cxnId="{82FE56E7-8E03-487F-8488-9D3F2F69C911}">
      <dgm:prSet/>
      <dgm:spPr/>
      <dgm:t>
        <a:bodyPr/>
        <a:lstStyle/>
        <a:p>
          <a:endParaRPr lang="es-MX"/>
        </a:p>
      </dgm:t>
    </dgm:pt>
    <dgm:pt modelId="{27295510-4AFE-4F61-9258-F196941C44A9}" type="sibTrans" cxnId="{82FE56E7-8E03-487F-8488-9D3F2F69C911}">
      <dgm:prSet/>
      <dgm:spPr/>
      <dgm:t>
        <a:bodyPr/>
        <a:lstStyle/>
        <a:p>
          <a:endParaRPr lang="es-MX"/>
        </a:p>
      </dgm:t>
    </dgm:pt>
    <dgm:pt modelId="{EEE816B1-2495-4DFF-B6FB-E9612A247C60}">
      <dgm:prSet phldrT="[Texto]"/>
      <dgm:spPr/>
      <dgm:t>
        <a:bodyPr/>
        <a:lstStyle/>
        <a:p>
          <a:r>
            <a:rPr lang="es-MX" dirty="0">
              <a:solidFill>
                <a:schemeClr val="tx1"/>
              </a:solidFill>
            </a:rPr>
            <a:t>Pacto Internacional de los Derechos Civiles y Políticos (Art. 19).</a:t>
          </a:r>
          <a:endParaRPr lang="es-MX" dirty="0"/>
        </a:p>
      </dgm:t>
    </dgm:pt>
    <dgm:pt modelId="{25FBBADC-91FE-4DBB-84C8-7B8BFB7EF9A6}" type="parTrans" cxnId="{BA342592-0A4D-41A8-8AE6-F6752ADE7512}">
      <dgm:prSet/>
      <dgm:spPr/>
      <dgm:t>
        <a:bodyPr/>
        <a:lstStyle/>
        <a:p>
          <a:endParaRPr lang="es-MX"/>
        </a:p>
      </dgm:t>
    </dgm:pt>
    <dgm:pt modelId="{8B30FAE0-47EE-4096-8B4C-31E715A0D404}" type="sibTrans" cxnId="{BA342592-0A4D-41A8-8AE6-F6752ADE7512}">
      <dgm:prSet/>
      <dgm:spPr/>
      <dgm:t>
        <a:bodyPr/>
        <a:lstStyle/>
        <a:p>
          <a:endParaRPr lang="es-MX"/>
        </a:p>
      </dgm:t>
    </dgm:pt>
    <dgm:pt modelId="{65A251B6-E7B7-4168-B365-2921E226E235}" type="pres">
      <dgm:prSet presAssocID="{06D77213-DE43-4126-A87C-FBB229D199A7}" presName="compositeShape" presStyleCnt="0">
        <dgm:presLayoutVars>
          <dgm:chMax val="2"/>
          <dgm:dir/>
          <dgm:resizeHandles val="exact"/>
        </dgm:presLayoutVars>
      </dgm:prSet>
      <dgm:spPr/>
      <dgm:t>
        <a:bodyPr/>
        <a:lstStyle/>
        <a:p>
          <a:endParaRPr lang="es-MX"/>
        </a:p>
      </dgm:t>
    </dgm:pt>
    <dgm:pt modelId="{6C1BBF97-869F-4E54-921B-E2023F5DE493}" type="pres">
      <dgm:prSet presAssocID="{06D77213-DE43-4126-A87C-FBB229D199A7}" presName="ribbon" presStyleLbl="node1" presStyleIdx="0" presStyleCnt="1"/>
      <dgm:spPr/>
    </dgm:pt>
    <dgm:pt modelId="{FCF0C28F-880C-4741-9CE7-10ECDEC09B53}" type="pres">
      <dgm:prSet presAssocID="{06D77213-DE43-4126-A87C-FBB229D199A7}" presName="leftArrowText" presStyleLbl="node1" presStyleIdx="0" presStyleCnt="1">
        <dgm:presLayoutVars>
          <dgm:chMax val="0"/>
          <dgm:bulletEnabled val="1"/>
        </dgm:presLayoutVars>
      </dgm:prSet>
      <dgm:spPr/>
      <dgm:t>
        <a:bodyPr/>
        <a:lstStyle/>
        <a:p>
          <a:endParaRPr lang="es-MX"/>
        </a:p>
      </dgm:t>
    </dgm:pt>
    <dgm:pt modelId="{A9BB3C5D-07EE-456D-9487-0FFA2CC598EB}" type="pres">
      <dgm:prSet presAssocID="{06D77213-DE43-4126-A87C-FBB229D199A7}" presName="rightArrowText" presStyleLbl="node1" presStyleIdx="0" presStyleCnt="1">
        <dgm:presLayoutVars>
          <dgm:chMax val="0"/>
          <dgm:bulletEnabled val="1"/>
        </dgm:presLayoutVars>
      </dgm:prSet>
      <dgm:spPr/>
      <dgm:t>
        <a:bodyPr/>
        <a:lstStyle/>
        <a:p>
          <a:endParaRPr lang="es-MX"/>
        </a:p>
      </dgm:t>
    </dgm:pt>
  </dgm:ptLst>
  <dgm:cxnLst>
    <dgm:cxn modelId="{2C1D256D-E3F9-44F3-BC25-77FFE01284D0}" type="presOf" srcId="{06D77213-DE43-4126-A87C-FBB229D199A7}" destId="{65A251B6-E7B7-4168-B365-2921E226E235}" srcOrd="0" destOrd="0" presId="urn:microsoft.com/office/officeart/2005/8/layout/arrow6"/>
    <dgm:cxn modelId="{82FE56E7-8E03-487F-8488-9D3F2F69C911}" srcId="{06D77213-DE43-4126-A87C-FBB229D199A7}" destId="{031D474E-EBEE-4557-A074-1EF587078B87}" srcOrd="0" destOrd="0" parTransId="{FF92DE38-95D8-4E86-AE98-A1ECB2D6EC74}" sibTransId="{27295510-4AFE-4F61-9258-F196941C44A9}"/>
    <dgm:cxn modelId="{54ACEE17-0EE5-4494-BE11-CC99127CA713}" type="presOf" srcId="{031D474E-EBEE-4557-A074-1EF587078B87}" destId="{FCF0C28F-880C-4741-9CE7-10ECDEC09B53}" srcOrd="0" destOrd="0" presId="urn:microsoft.com/office/officeart/2005/8/layout/arrow6"/>
    <dgm:cxn modelId="{4E572EEF-BD05-42A3-B4DC-625CFE173093}" type="presOf" srcId="{EEE816B1-2495-4DFF-B6FB-E9612A247C60}" destId="{A9BB3C5D-07EE-456D-9487-0FFA2CC598EB}" srcOrd="0" destOrd="0" presId="urn:microsoft.com/office/officeart/2005/8/layout/arrow6"/>
    <dgm:cxn modelId="{BA342592-0A4D-41A8-8AE6-F6752ADE7512}" srcId="{06D77213-DE43-4126-A87C-FBB229D199A7}" destId="{EEE816B1-2495-4DFF-B6FB-E9612A247C60}" srcOrd="1" destOrd="0" parTransId="{25FBBADC-91FE-4DBB-84C8-7B8BFB7EF9A6}" sibTransId="{8B30FAE0-47EE-4096-8B4C-31E715A0D404}"/>
    <dgm:cxn modelId="{212E1DCA-B307-4CA8-95C2-1B9223207115}" type="presParOf" srcId="{65A251B6-E7B7-4168-B365-2921E226E235}" destId="{6C1BBF97-869F-4E54-921B-E2023F5DE493}" srcOrd="0" destOrd="0" presId="urn:microsoft.com/office/officeart/2005/8/layout/arrow6"/>
    <dgm:cxn modelId="{82808F72-648F-4D89-AA57-507B3DF7FB38}" type="presParOf" srcId="{65A251B6-E7B7-4168-B365-2921E226E235}" destId="{FCF0C28F-880C-4741-9CE7-10ECDEC09B53}" srcOrd="1" destOrd="0" presId="urn:microsoft.com/office/officeart/2005/8/layout/arrow6"/>
    <dgm:cxn modelId="{983FB458-72B8-46BA-BFF0-CBAF29F94978}" type="presParOf" srcId="{65A251B6-E7B7-4168-B365-2921E226E235}" destId="{A9BB3C5D-07EE-456D-9487-0FFA2CC598E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685D67-915C-4B11-BF3C-D158734029C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73FB066C-05A9-4BA3-9830-4DEA2B7F7252}">
      <dgm:prSet phldrT="[Texto]" custT="1"/>
      <dgm:spPr/>
      <dgm:t>
        <a:bodyPr/>
        <a:lstStyle/>
        <a:p>
          <a:r>
            <a:rPr lang="es-MX" sz="1600" dirty="0" smtClean="0">
              <a:solidFill>
                <a:schemeClr val="tx2">
                  <a:lumMod val="90000"/>
                  <a:lumOff val="10000"/>
                </a:schemeClr>
              </a:solidFill>
            </a:rPr>
            <a:t>La que contiene datos personales concernientes a una persona identificada o identificable. </a:t>
          </a:r>
          <a:endParaRPr lang="es-MX" sz="1600" dirty="0"/>
        </a:p>
      </dgm:t>
    </dgm:pt>
    <dgm:pt modelId="{53AE311A-506E-4D18-9059-A99DE9BE6B2F}" type="parTrans" cxnId="{240A2174-9794-48B2-A437-D74949A680D9}">
      <dgm:prSet/>
      <dgm:spPr/>
      <dgm:t>
        <a:bodyPr/>
        <a:lstStyle/>
        <a:p>
          <a:endParaRPr lang="es-MX"/>
        </a:p>
      </dgm:t>
    </dgm:pt>
    <dgm:pt modelId="{1F83846F-A1A0-46E7-A427-61A52489B6E9}" type="sibTrans" cxnId="{240A2174-9794-48B2-A437-D74949A680D9}">
      <dgm:prSet/>
      <dgm:spPr/>
      <dgm:t>
        <a:bodyPr/>
        <a:lstStyle/>
        <a:p>
          <a:endParaRPr lang="es-MX"/>
        </a:p>
      </dgm:t>
    </dgm:pt>
    <dgm:pt modelId="{80BFEEF7-61EC-480A-921D-36DAFD625E14}">
      <dgm:prSet phldrT="[Texto]" custT="1"/>
      <dgm:spPr/>
      <dgm:t>
        <a:bodyPr/>
        <a:lstStyle/>
        <a:p>
          <a:r>
            <a:rPr lang="es-MX" sz="1600" dirty="0" smtClean="0">
              <a:solidFill>
                <a:schemeClr val="tx2">
                  <a:lumMod val="90000"/>
                  <a:lumOff val="10000"/>
                </a:schemeClr>
              </a:solidFill>
            </a:rPr>
            <a:t>Los secretos bancario, fiduciario, industrial, comercial, fiscal, bursátil y postal.</a:t>
          </a:r>
          <a:endParaRPr lang="es-MX" sz="1600" dirty="0"/>
        </a:p>
      </dgm:t>
    </dgm:pt>
    <dgm:pt modelId="{D0D0F773-B373-455F-84A4-68B7899E0486}" type="parTrans" cxnId="{DFC87C53-763B-4BAC-8E39-ABC3322E978B}">
      <dgm:prSet/>
      <dgm:spPr/>
      <dgm:t>
        <a:bodyPr/>
        <a:lstStyle/>
        <a:p>
          <a:endParaRPr lang="es-MX" dirty="0"/>
        </a:p>
      </dgm:t>
    </dgm:pt>
    <dgm:pt modelId="{B46B6933-8460-4496-8741-6F523F42A67C}" type="sibTrans" cxnId="{DFC87C53-763B-4BAC-8E39-ABC3322E978B}">
      <dgm:prSet/>
      <dgm:spPr/>
      <dgm:t>
        <a:bodyPr/>
        <a:lstStyle/>
        <a:p>
          <a:endParaRPr lang="es-MX"/>
        </a:p>
      </dgm:t>
    </dgm:pt>
    <dgm:pt modelId="{CF8D914D-5E38-41E3-B0D8-783FBCAC5ADF}">
      <dgm:prSet phldrT="[Texto]"/>
      <dgm:spPr/>
      <dgm:t>
        <a:bodyPr/>
        <a:lstStyle/>
        <a:p>
          <a:r>
            <a:rPr lang="es-MX" dirty="0" smtClean="0">
              <a:solidFill>
                <a:schemeClr val="tx2">
                  <a:lumMod val="90000"/>
                  <a:lumOff val="10000"/>
                </a:schemeClr>
              </a:solidFill>
            </a:rPr>
            <a:t>Finalidades Concretas</a:t>
          </a:r>
          <a:endParaRPr lang="es-MX" dirty="0"/>
        </a:p>
      </dgm:t>
    </dgm:pt>
    <dgm:pt modelId="{3B2CB40D-A7D0-44BD-A661-D5A1B6BE931F}" type="parTrans" cxnId="{A19555C4-CDE2-49ED-9A15-BF490800E63F}">
      <dgm:prSet/>
      <dgm:spPr/>
      <dgm:t>
        <a:bodyPr/>
        <a:lstStyle/>
        <a:p>
          <a:endParaRPr lang="es-MX" dirty="0"/>
        </a:p>
      </dgm:t>
    </dgm:pt>
    <dgm:pt modelId="{A0D71BFC-1A40-4B55-9A9D-CBDA5BB2971E}" type="sibTrans" cxnId="{A19555C4-CDE2-49ED-9A15-BF490800E63F}">
      <dgm:prSet/>
      <dgm:spPr/>
      <dgm:t>
        <a:bodyPr/>
        <a:lstStyle/>
        <a:p>
          <a:endParaRPr lang="es-MX"/>
        </a:p>
      </dgm:t>
    </dgm:pt>
    <dgm:pt modelId="{6B6A97B1-47AC-4DF8-BC23-CD2221227784}">
      <dgm:prSet phldrT="[Texto]"/>
      <dgm:spPr/>
      <dgm:t>
        <a:bodyPr/>
        <a:lstStyle/>
        <a:p>
          <a:r>
            <a:rPr lang="es-MX" dirty="0" smtClean="0">
              <a:solidFill>
                <a:schemeClr val="tx2">
                  <a:lumMod val="90000"/>
                  <a:lumOff val="10000"/>
                </a:schemeClr>
              </a:solidFill>
            </a:rPr>
            <a:t>Finalidades lícitas</a:t>
          </a:r>
          <a:endParaRPr lang="es-MX" dirty="0"/>
        </a:p>
      </dgm:t>
    </dgm:pt>
    <dgm:pt modelId="{ABA4B3E1-871D-4364-AA5E-4933983D7E32}" type="parTrans" cxnId="{270303E2-954D-456A-995A-9C380C45CECC}">
      <dgm:prSet/>
      <dgm:spPr/>
      <dgm:t>
        <a:bodyPr/>
        <a:lstStyle/>
        <a:p>
          <a:endParaRPr lang="es-MX" dirty="0"/>
        </a:p>
      </dgm:t>
    </dgm:pt>
    <dgm:pt modelId="{B549FF11-0640-4537-80AF-D46E4164977D}" type="sibTrans" cxnId="{270303E2-954D-456A-995A-9C380C45CECC}">
      <dgm:prSet/>
      <dgm:spPr/>
      <dgm:t>
        <a:bodyPr/>
        <a:lstStyle/>
        <a:p>
          <a:endParaRPr lang="es-MX"/>
        </a:p>
      </dgm:t>
    </dgm:pt>
    <dgm:pt modelId="{35DF8F3E-7613-49A1-9303-B65C60EF905F}">
      <dgm:prSet phldrT="[Texto]" custT="1"/>
      <dgm:spPr/>
      <dgm:t>
        <a:bodyPr/>
        <a:lstStyle/>
        <a:p>
          <a:r>
            <a:rPr lang="es-MX" sz="1600" dirty="0" smtClean="0">
              <a:solidFill>
                <a:schemeClr val="tx2">
                  <a:lumMod val="90000"/>
                  <a:lumOff val="10000"/>
                </a:schemeClr>
              </a:solidFill>
            </a:rPr>
            <a:t>Aquella que presenten los particulares a los sujetos obligados, siempre que tengan el derecho a ello, de conformidad con lo dispuesto por las leyes o los tratados internacionales.</a:t>
          </a:r>
          <a:endParaRPr lang="es-MX" sz="1600" dirty="0"/>
        </a:p>
      </dgm:t>
    </dgm:pt>
    <dgm:pt modelId="{EFC7BCD2-52E2-4275-BAAE-1228B570D12C}" type="parTrans" cxnId="{D971D0E9-44E7-4402-8354-A18D35B75EA4}">
      <dgm:prSet/>
      <dgm:spPr/>
      <dgm:t>
        <a:bodyPr/>
        <a:lstStyle/>
        <a:p>
          <a:endParaRPr lang="es-MX" dirty="0"/>
        </a:p>
      </dgm:t>
    </dgm:pt>
    <dgm:pt modelId="{2E379ABB-66FD-4DB3-AD0F-A34515831D2E}" type="sibTrans" cxnId="{D971D0E9-44E7-4402-8354-A18D35B75EA4}">
      <dgm:prSet/>
      <dgm:spPr/>
      <dgm:t>
        <a:bodyPr/>
        <a:lstStyle/>
        <a:p>
          <a:endParaRPr lang="es-MX"/>
        </a:p>
      </dgm:t>
    </dgm:pt>
    <dgm:pt modelId="{A1470680-9A49-4BE4-B059-729E56CCEB04}">
      <dgm:prSet/>
      <dgm:spPr/>
      <dgm:t>
        <a:bodyPr/>
        <a:lstStyle/>
        <a:p>
          <a:r>
            <a:rPr lang="es-MX" dirty="0" smtClean="0">
              <a:solidFill>
                <a:schemeClr val="tx2">
                  <a:lumMod val="90000"/>
                  <a:lumOff val="10000"/>
                </a:schemeClr>
              </a:solidFill>
            </a:rPr>
            <a:t>Finalidades explicitas y legítimas</a:t>
          </a:r>
          <a:endParaRPr lang="es-MX" dirty="0"/>
        </a:p>
      </dgm:t>
    </dgm:pt>
    <dgm:pt modelId="{8DBDE190-A542-491B-A61F-EDC442C6DC0C}" type="parTrans" cxnId="{06849504-A71B-4D8A-ADB2-563A9679BBD2}">
      <dgm:prSet/>
      <dgm:spPr/>
      <dgm:t>
        <a:bodyPr/>
        <a:lstStyle/>
        <a:p>
          <a:endParaRPr lang="es-MX" dirty="0"/>
        </a:p>
      </dgm:t>
    </dgm:pt>
    <dgm:pt modelId="{D80FC994-D2E3-40C8-9CD8-9BC6FEFE6BDA}" type="sibTrans" cxnId="{06849504-A71B-4D8A-ADB2-563A9679BBD2}">
      <dgm:prSet/>
      <dgm:spPr/>
      <dgm:t>
        <a:bodyPr/>
        <a:lstStyle/>
        <a:p>
          <a:endParaRPr lang="es-MX"/>
        </a:p>
      </dgm:t>
    </dgm:pt>
    <dgm:pt modelId="{45DC24DE-E204-4C45-8BA3-9E919354F938}" type="pres">
      <dgm:prSet presAssocID="{6E685D67-915C-4B11-BF3C-D158734029C1}" presName="diagram" presStyleCnt="0">
        <dgm:presLayoutVars>
          <dgm:chPref val="1"/>
          <dgm:dir/>
          <dgm:animOne val="branch"/>
          <dgm:animLvl val="lvl"/>
          <dgm:resizeHandles val="exact"/>
        </dgm:presLayoutVars>
      </dgm:prSet>
      <dgm:spPr/>
      <dgm:t>
        <a:bodyPr/>
        <a:lstStyle/>
        <a:p>
          <a:endParaRPr lang="es-MX"/>
        </a:p>
      </dgm:t>
    </dgm:pt>
    <dgm:pt modelId="{294987F9-A3F3-4C84-892D-78B40B5AED1B}" type="pres">
      <dgm:prSet presAssocID="{73FB066C-05A9-4BA3-9830-4DEA2B7F7252}" presName="root1" presStyleCnt="0"/>
      <dgm:spPr/>
    </dgm:pt>
    <dgm:pt modelId="{FA6904CE-EA72-471E-889D-9BD8ED4A9B00}" type="pres">
      <dgm:prSet presAssocID="{73FB066C-05A9-4BA3-9830-4DEA2B7F7252}" presName="LevelOneTextNode" presStyleLbl="node0" presStyleIdx="0" presStyleCnt="1" custScaleY="189403">
        <dgm:presLayoutVars>
          <dgm:chPref val="3"/>
        </dgm:presLayoutVars>
      </dgm:prSet>
      <dgm:spPr/>
      <dgm:t>
        <a:bodyPr/>
        <a:lstStyle/>
        <a:p>
          <a:endParaRPr lang="es-MX"/>
        </a:p>
      </dgm:t>
    </dgm:pt>
    <dgm:pt modelId="{17BE96A7-DBA0-42FC-B4D6-4435102E1968}" type="pres">
      <dgm:prSet presAssocID="{73FB066C-05A9-4BA3-9830-4DEA2B7F7252}" presName="level2hierChild" presStyleCnt="0"/>
      <dgm:spPr/>
    </dgm:pt>
    <dgm:pt modelId="{9B05D9AC-C12F-470D-9899-E49EA266F5AA}" type="pres">
      <dgm:prSet presAssocID="{D0D0F773-B373-455F-84A4-68B7899E0486}" presName="conn2-1" presStyleLbl="parChTrans1D2" presStyleIdx="0" presStyleCnt="2"/>
      <dgm:spPr/>
      <dgm:t>
        <a:bodyPr/>
        <a:lstStyle/>
        <a:p>
          <a:endParaRPr lang="es-MX"/>
        </a:p>
      </dgm:t>
    </dgm:pt>
    <dgm:pt modelId="{C24B74E2-0793-4733-982B-9270C73DCC2C}" type="pres">
      <dgm:prSet presAssocID="{D0D0F773-B373-455F-84A4-68B7899E0486}" presName="connTx" presStyleLbl="parChTrans1D2" presStyleIdx="0" presStyleCnt="2"/>
      <dgm:spPr/>
      <dgm:t>
        <a:bodyPr/>
        <a:lstStyle/>
        <a:p>
          <a:endParaRPr lang="es-MX"/>
        </a:p>
      </dgm:t>
    </dgm:pt>
    <dgm:pt modelId="{F6F2A1FA-9A81-4D2E-964C-1789FEAD7C49}" type="pres">
      <dgm:prSet presAssocID="{80BFEEF7-61EC-480A-921D-36DAFD625E14}" presName="root2" presStyleCnt="0"/>
      <dgm:spPr/>
    </dgm:pt>
    <dgm:pt modelId="{339FE273-4BD6-41CC-8B7A-51C22029402A}" type="pres">
      <dgm:prSet presAssocID="{80BFEEF7-61EC-480A-921D-36DAFD625E14}" presName="LevelTwoTextNode" presStyleLbl="node2" presStyleIdx="0" presStyleCnt="2" custScaleY="201943">
        <dgm:presLayoutVars>
          <dgm:chPref val="3"/>
        </dgm:presLayoutVars>
      </dgm:prSet>
      <dgm:spPr/>
      <dgm:t>
        <a:bodyPr/>
        <a:lstStyle/>
        <a:p>
          <a:endParaRPr lang="es-MX"/>
        </a:p>
      </dgm:t>
    </dgm:pt>
    <dgm:pt modelId="{53B2E830-081E-43A6-93B1-39A2473AFB70}" type="pres">
      <dgm:prSet presAssocID="{80BFEEF7-61EC-480A-921D-36DAFD625E14}" presName="level3hierChild" presStyleCnt="0"/>
      <dgm:spPr/>
    </dgm:pt>
    <dgm:pt modelId="{BF8FE277-7512-45A0-A020-77E394B7F332}" type="pres">
      <dgm:prSet presAssocID="{3B2CB40D-A7D0-44BD-A661-D5A1B6BE931F}" presName="conn2-1" presStyleLbl="parChTrans1D3" presStyleIdx="0" presStyleCnt="3"/>
      <dgm:spPr/>
      <dgm:t>
        <a:bodyPr/>
        <a:lstStyle/>
        <a:p>
          <a:endParaRPr lang="es-MX"/>
        </a:p>
      </dgm:t>
    </dgm:pt>
    <dgm:pt modelId="{09F95795-4B23-4F3F-82B9-CC81039F4026}" type="pres">
      <dgm:prSet presAssocID="{3B2CB40D-A7D0-44BD-A661-D5A1B6BE931F}" presName="connTx" presStyleLbl="parChTrans1D3" presStyleIdx="0" presStyleCnt="3"/>
      <dgm:spPr/>
      <dgm:t>
        <a:bodyPr/>
        <a:lstStyle/>
        <a:p>
          <a:endParaRPr lang="es-MX"/>
        </a:p>
      </dgm:t>
    </dgm:pt>
    <dgm:pt modelId="{8047A159-EBF8-49DC-926C-D12A9140AD11}" type="pres">
      <dgm:prSet presAssocID="{CF8D914D-5E38-41E3-B0D8-783FBCAC5ADF}" presName="root2" presStyleCnt="0"/>
      <dgm:spPr/>
    </dgm:pt>
    <dgm:pt modelId="{09FD4767-8DBE-4329-98DF-A4798A174B28}" type="pres">
      <dgm:prSet presAssocID="{CF8D914D-5E38-41E3-B0D8-783FBCAC5ADF}" presName="LevelTwoTextNode" presStyleLbl="node3" presStyleIdx="0" presStyleCnt="3">
        <dgm:presLayoutVars>
          <dgm:chPref val="3"/>
        </dgm:presLayoutVars>
      </dgm:prSet>
      <dgm:spPr/>
      <dgm:t>
        <a:bodyPr/>
        <a:lstStyle/>
        <a:p>
          <a:endParaRPr lang="es-MX"/>
        </a:p>
      </dgm:t>
    </dgm:pt>
    <dgm:pt modelId="{210A7CCF-1B7F-4198-A3A2-D5D09B7E4428}" type="pres">
      <dgm:prSet presAssocID="{CF8D914D-5E38-41E3-B0D8-783FBCAC5ADF}" presName="level3hierChild" presStyleCnt="0"/>
      <dgm:spPr/>
    </dgm:pt>
    <dgm:pt modelId="{E8F0FC54-D670-47DF-86AB-D823E5B01306}" type="pres">
      <dgm:prSet presAssocID="{ABA4B3E1-871D-4364-AA5E-4933983D7E32}" presName="conn2-1" presStyleLbl="parChTrans1D3" presStyleIdx="1" presStyleCnt="3"/>
      <dgm:spPr/>
      <dgm:t>
        <a:bodyPr/>
        <a:lstStyle/>
        <a:p>
          <a:endParaRPr lang="es-MX"/>
        </a:p>
      </dgm:t>
    </dgm:pt>
    <dgm:pt modelId="{BE471231-3584-4B08-8F7D-7F9CE1F023EB}" type="pres">
      <dgm:prSet presAssocID="{ABA4B3E1-871D-4364-AA5E-4933983D7E32}" presName="connTx" presStyleLbl="parChTrans1D3" presStyleIdx="1" presStyleCnt="3"/>
      <dgm:spPr/>
      <dgm:t>
        <a:bodyPr/>
        <a:lstStyle/>
        <a:p>
          <a:endParaRPr lang="es-MX"/>
        </a:p>
      </dgm:t>
    </dgm:pt>
    <dgm:pt modelId="{513FE140-03C9-4940-8D76-263B7AFC3B17}" type="pres">
      <dgm:prSet presAssocID="{6B6A97B1-47AC-4DF8-BC23-CD2221227784}" presName="root2" presStyleCnt="0"/>
      <dgm:spPr/>
    </dgm:pt>
    <dgm:pt modelId="{EFA09CC7-5D7D-4E70-BC9B-E9487A29C165}" type="pres">
      <dgm:prSet presAssocID="{6B6A97B1-47AC-4DF8-BC23-CD2221227784}" presName="LevelTwoTextNode" presStyleLbl="node3" presStyleIdx="1" presStyleCnt="3">
        <dgm:presLayoutVars>
          <dgm:chPref val="3"/>
        </dgm:presLayoutVars>
      </dgm:prSet>
      <dgm:spPr/>
      <dgm:t>
        <a:bodyPr/>
        <a:lstStyle/>
        <a:p>
          <a:endParaRPr lang="es-MX"/>
        </a:p>
      </dgm:t>
    </dgm:pt>
    <dgm:pt modelId="{7C11E486-D6AB-45F8-AB14-C2150E02097A}" type="pres">
      <dgm:prSet presAssocID="{6B6A97B1-47AC-4DF8-BC23-CD2221227784}" presName="level3hierChild" presStyleCnt="0"/>
      <dgm:spPr/>
    </dgm:pt>
    <dgm:pt modelId="{25A602B8-6F44-46B9-A41B-188685EF9520}" type="pres">
      <dgm:prSet presAssocID="{8DBDE190-A542-491B-A61F-EDC442C6DC0C}" presName="conn2-1" presStyleLbl="parChTrans1D3" presStyleIdx="2" presStyleCnt="3"/>
      <dgm:spPr/>
      <dgm:t>
        <a:bodyPr/>
        <a:lstStyle/>
        <a:p>
          <a:endParaRPr lang="es-MX"/>
        </a:p>
      </dgm:t>
    </dgm:pt>
    <dgm:pt modelId="{10890FF4-604C-4CC6-A914-51EFF3DE1345}" type="pres">
      <dgm:prSet presAssocID="{8DBDE190-A542-491B-A61F-EDC442C6DC0C}" presName="connTx" presStyleLbl="parChTrans1D3" presStyleIdx="2" presStyleCnt="3"/>
      <dgm:spPr/>
      <dgm:t>
        <a:bodyPr/>
        <a:lstStyle/>
        <a:p>
          <a:endParaRPr lang="es-MX"/>
        </a:p>
      </dgm:t>
    </dgm:pt>
    <dgm:pt modelId="{CE4EE13A-0F23-4EC4-91AF-EE56D89B9BE1}" type="pres">
      <dgm:prSet presAssocID="{A1470680-9A49-4BE4-B059-729E56CCEB04}" presName="root2" presStyleCnt="0"/>
      <dgm:spPr/>
    </dgm:pt>
    <dgm:pt modelId="{6405019A-FC6E-4E7A-9BFD-C197C1821CD9}" type="pres">
      <dgm:prSet presAssocID="{A1470680-9A49-4BE4-B059-729E56CCEB04}" presName="LevelTwoTextNode" presStyleLbl="node3" presStyleIdx="2" presStyleCnt="3">
        <dgm:presLayoutVars>
          <dgm:chPref val="3"/>
        </dgm:presLayoutVars>
      </dgm:prSet>
      <dgm:spPr/>
      <dgm:t>
        <a:bodyPr/>
        <a:lstStyle/>
        <a:p>
          <a:endParaRPr lang="es-MX"/>
        </a:p>
      </dgm:t>
    </dgm:pt>
    <dgm:pt modelId="{884BFFAD-EBEE-45B9-BD51-D1AB9777D52B}" type="pres">
      <dgm:prSet presAssocID="{A1470680-9A49-4BE4-B059-729E56CCEB04}" presName="level3hierChild" presStyleCnt="0"/>
      <dgm:spPr/>
    </dgm:pt>
    <dgm:pt modelId="{10E36AF9-A267-43C9-B57E-0688EE768FB0}" type="pres">
      <dgm:prSet presAssocID="{EFC7BCD2-52E2-4275-BAAE-1228B570D12C}" presName="conn2-1" presStyleLbl="parChTrans1D2" presStyleIdx="1" presStyleCnt="2"/>
      <dgm:spPr/>
      <dgm:t>
        <a:bodyPr/>
        <a:lstStyle/>
        <a:p>
          <a:endParaRPr lang="es-MX"/>
        </a:p>
      </dgm:t>
    </dgm:pt>
    <dgm:pt modelId="{8C6E9000-1E5A-4990-AC49-8044061CAFE3}" type="pres">
      <dgm:prSet presAssocID="{EFC7BCD2-52E2-4275-BAAE-1228B570D12C}" presName="connTx" presStyleLbl="parChTrans1D2" presStyleIdx="1" presStyleCnt="2"/>
      <dgm:spPr/>
      <dgm:t>
        <a:bodyPr/>
        <a:lstStyle/>
        <a:p>
          <a:endParaRPr lang="es-MX"/>
        </a:p>
      </dgm:t>
    </dgm:pt>
    <dgm:pt modelId="{F5F2A176-4556-4231-9D76-B89117BF546F}" type="pres">
      <dgm:prSet presAssocID="{35DF8F3E-7613-49A1-9303-B65C60EF905F}" presName="root2" presStyleCnt="0"/>
      <dgm:spPr/>
    </dgm:pt>
    <dgm:pt modelId="{81C6F4F3-3AEF-49F7-9715-DF441149A5DA}" type="pres">
      <dgm:prSet presAssocID="{35DF8F3E-7613-49A1-9303-B65C60EF905F}" presName="LevelTwoTextNode" presStyleLbl="node2" presStyleIdx="1" presStyleCnt="2" custScaleX="128625" custScaleY="270236">
        <dgm:presLayoutVars>
          <dgm:chPref val="3"/>
        </dgm:presLayoutVars>
      </dgm:prSet>
      <dgm:spPr/>
      <dgm:t>
        <a:bodyPr/>
        <a:lstStyle/>
        <a:p>
          <a:endParaRPr lang="es-MX"/>
        </a:p>
      </dgm:t>
    </dgm:pt>
    <dgm:pt modelId="{884C390F-4D6B-447E-BEFD-26CD5EECFCCE}" type="pres">
      <dgm:prSet presAssocID="{35DF8F3E-7613-49A1-9303-B65C60EF905F}" presName="level3hierChild" presStyleCnt="0"/>
      <dgm:spPr/>
    </dgm:pt>
  </dgm:ptLst>
  <dgm:cxnLst>
    <dgm:cxn modelId="{5FC36D53-F897-47D9-BEC9-1DF3DCBE7F6C}" type="presOf" srcId="{ABA4B3E1-871D-4364-AA5E-4933983D7E32}" destId="{BE471231-3584-4B08-8F7D-7F9CE1F023EB}" srcOrd="1" destOrd="0" presId="urn:microsoft.com/office/officeart/2005/8/layout/hierarchy2"/>
    <dgm:cxn modelId="{A19555C4-CDE2-49ED-9A15-BF490800E63F}" srcId="{80BFEEF7-61EC-480A-921D-36DAFD625E14}" destId="{CF8D914D-5E38-41E3-B0D8-783FBCAC5ADF}" srcOrd="0" destOrd="0" parTransId="{3B2CB40D-A7D0-44BD-A661-D5A1B6BE931F}" sibTransId="{A0D71BFC-1A40-4B55-9A9D-CBDA5BB2971E}"/>
    <dgm:cxn modelId="{F8E0F7F3-EDFC-45E7-929D-ABCC59F17F88}" type="presOf" srcId="{CF8D914D-5E38-41E3-B0D8-783FBCAC5ADF}" destId="{09FD4767-8DBE-4329-98DF-A4798A174B28}" srcOrd="0" destOrd="0" presId="urn:microsoft.com/office/officeart/2005/8/layout/hierarchy2"/>
    <dgm:cxn modelId="{2331D5AD-51E3-47CC-9B98-69D98EA4AC32}" type="presOf" srcId="{6B6A97B1-47AC-4DF8-BC23-CD2221227784}" destId="{EFA09CC7-5D7D-4E70-BC9B-E9487A29C165}" srcOrd="0" destOrd="0" presId="urn:microsoft.com/office/officeart/2005/8/layout/hierarchy2"/>
    <dgm:cxn modelId="{55EA7473-2FBD-4CE3-AF59-361E715490A4}" type="presOf" srcId="{8DBDE190-A542-491B-A61F-EDC442C6DC0C}" destId="{25A602B8-6F44-46B9-A41B-188685EF9520}" srcOrd="0" destOrd="0" presId="urn:microsoft.com/office/officeart/2005/8/layout/hierarchy2"/>
    <dgm:cxn modelId="{6799816F-B3C4-4E09-9A40-7801235A3532}" type="presOf" srcId="{ABA4B3E1-871D-4364-AA5E-4933983D7E32}" destId="{E8F0FC54-D670-47DF-86AB-D823E5B01306}" srcOrd="0" destOrd="0" presId="urn:microsoft.com/office/officeart/2005/8/layout/hierarchy2"/>
    <dgm:cxn modelId="{D971D0E9-44E7-4402-8354-A18D35B75EA4}" srcId="{73FB066C-05A9-4BA3-9830-4DEA2B7F7252}" destId="{35DF8F3E-7613-49A1-9303-B65C60EF905F}" srcOrd="1" destOrd="0" parTransId="{EFC7BCD2-52E2-4275-BAAE-1228B570D12C}" sibTransId="{2E379ABB-66FD-4DB3-AD0F-A34515831D2E}"/>
    <dgm:cxn modelId="{4275D5B3-C6EC-4D34-8BDA-B6AD13A3C036}" type="presOf" srcId="{73FB066C-05A9-4BA3-9830-4DEA2B7F7252}" destId="{FA6904CE-EA72-471E-889D-9BD8ED4A9B00}" srcOrd="0" destOrd="0" presId="urn:microsoft.com/office/officeart/2005/8/layout/hierarchy2"/>
    <dgm:cxn modelId="{240A2174-9794-48B2-A437-D74949A680D9}" srcId="{6E685D67-915C-4B11-BF3C-D158734029C1}" destId="{73FB066C-05A9-4BA3-9830-4DEA2B7F7252}" srcOrd="0" destOrd="0" parTransId="{53AE311A-506E-4D18-9059-A99DE9BE6B2F}" sibTransId="{1F83846F-A1A0-46E7-A427-61A52489B6E9}"/>
    <dgm:cxn modelId="{9688EAB1-39EE-434D-AAA2-E7C1F14ABB33}" type="presOf" srcId="{3B2CB40D-A7D0-44BD-A661-D5A1B6BE931F}" destId="{09F95795-4B23-4F3F-82B9-CC81039F4026}" srcOrd="1" destOrd="0" presId="urn:microsoft.com/office/officeart/2005/8/layout/hierarchy2"/>
    <dgm:cxn modelId="{AC7A6C20-D678-4F02-B24C-9A1822189E7C}" type="presOf" srcId="{3B2CB40D-A7D0-44BD-A661-D5A1B6BE931F}" destId="{BF8FE277-7512-45A0-A020-77E394B7F332}" srcOrd="0" destOrd="0" presId="urn:microsoft.com/office/officeart/2005/8/layout/hierarchy2"/>
    <dgm:cxn modelId="{1DBE07B6-A1E5-4116-81B1-5BFB6153C483}" type="presOf" srcId="{80BFEEF7-61EC-480A-921D-36DAFD625E14}" destId="{339FE273-4BD6-41CC-8B7A-51C22029402A}" srcOrd="0" destOrd="0" presId="urn:microsoft.com/office/officeart/2005/8/layout/hierarchy2"/>
    <dgm:cxn modelId="{EB922DE2-A9C8-44B3-A610-E1992633D521}" type="presOf" srcId="{A1470680-9A49-4BE4-B059-729E56CCEB04}" destId="{6405019A-FC6E-4E7A-9BFD-C197C1821CD9}" srcOrd="0" destOrd="0" presId="urn:microsoft.com/office/officeart/2005/8/layout/hierarchy2"/>
    <dgm:cxn modelId="{4DD4C564-5795-43AC-995F-0EB95293B444}" type="presOf" srcId="{D0D0F773-B373-455F-84A4-68B7899E0486}" destId="{C24B74E2-0793-4733-982B-9270C73DCC2C}" srcOrd="1" destOrd="0" presId="urn:microsoft.com/office/officeart/2005/8/layout/hierarchy2"/>
    <dgm:cxn modelId="{06849504-A71B-4D8A-ADB2-563A9679BBD2}" srcId="{80BFEEF7-61EC-480A-921D-36DAFD625E14}" destId="{A1470680-9A49-4BE4-B059-729E56CCEB04}" srcOrd="2" destOrd="0" parTransId="{8DBDE190-A542-491B-A61F-EDC442C6DC0C}" sibTransId="{D80FC994-D2E3-40C8-9CD8-9BC6FEFE6BDA}"/>
    <dgm:cxn modelId="{A09D02E7-D86D-4273-A104-E56EDCCC3C79}" type="presOf" srcId="{8DBDE190-A542-491B-A61F-EDC442C6DC0C}" destId="{10890FF4-604C-4CC6-A914-51EFF3DE1345}" srcOrd="1" destOrd="0" presId="urn:microsoft.com/office/officeart/2005/8/layout/hierarchy2"/>
    <dgm:cxn modelId="{7A80C758-3A3C-4E5D-9B3E-8ACB6B83E634}" type="presOf" srcId="{EFC7BCD2-52E2-4275-BAAE-1228B570D12C}" destId="{10E36AF9-A267-43C9-B57E-0688EE768FB0}" srcOrd="0" destOrd="0" presId="urn:microsoft.com/office/officeart/2005/8/layout/hierarchy2"/>
    <dgm:cxn modelId="{FC80DB8A-603A-4D88-A03D-B2BB85A4F11C}" type="presOf" srcId="{EFC7BCD2-52E2-4275-BAAE-1228B570D12C}" destId="{8C6E9000-1E5A-4990-AC49-8044061CAFE3}" srcOrd="1" destOrd="0" presId="urn:microsoft.com/office/officeart/2005/8/layout/hierarchy2"/>
    <dgm:cxn modelId="{DFC87C53-763B-4BAC-8E39-ABC3322E978B}" srcId="{73FB066C-05A9-4BA3-9830-4DEA2B7F7252}" destId="{80BFEEF7-61EC-480A-921D-36DAFD625E14}" srcOrd="0" destOrd="0" parTransId="{D0D0F773-B373-455F-84A4-68B7899E0486}" sibTransId="{B46B6933-8460-4496-8741-6F523F42A67C}"/>
    <dgm:cxn modelId="{244C2D8F-CC40-4DE4-876E-57AFF902A548}" type="presOf" srcId="{D0D0F773-B373-455F-84A4-68B7899E0486}" destId="{9B05D9AC-C12F-470D-9899-E49EA266F5AA}" srcOrd="0" destOrd="0" presId="urn:microsoft.com/office/officeart/2005/8/layout/hierarchy2"/>
    <dgm:cxn modelId="{3488E358-CBB5-43D3-AF3E-C8E2EF2DBEDD}" type="presOf" srcId="{6E685D67-915C-4B11-BF3C-D158734029C1}" destId="{45DC24DE-E204-4C45-8BA3-9E919354F938}" srcOrd="0" destOrd="0" presId="urn:microsoft.com/office/officeart/2005/8/layout/hierarchy2"/>
    <dgm:cxn modelId="{6D352D1F-7926-4ED6-BBA4-B6A31192C311}" type="presOf" srcId="{35DF8F3E-7613-49A1-9303-B65C60EF905F}" destId="{81C6F4F3-3AEF-49F7-9715-DF441149A5DA}" srcOrd="0" destOrd="0" presId="urn:microsoft.com/office/officeart/2005/8/layout/hierarchy2"/>
    <dgm:cxn modelId="{270303E2-954D-456A-995A-9C380C45CECC}" srcId="{80BFEEF7-61EC-480A-921D-36DAFD625E14}" destId="{6B6A97B1-47AC-4DF8-BC23-CD2221227784}" srcOrd="1" destOrd="0" parTransId="{ABA4B3E1-871D-4364-AA5E-4933983D7E32}" sibTransId="{B549FF11-0640-4537-80AF-D46E4164977D}"/>
    <dgm:cxn modelId="{C76F800D-5398-4343-B4EA-BF50089A61C4}" type="presParOf" srcId="{45DC24DE-E204-4C45-8BA3-9E919354F938}" destId="{294987F9-A3F3-4C84-892D-78B40B5AED1B}" srcOrd="0" destOrd="0" presId="urn:microsoft.com/office/officeart/2005/8/layout/hierarchy2"/>
    <dgm:cxn modelId="{8792978C-D3F1-409B-9F2D-E267B767DF3D}" type="presParOf" srcId="{294987F9-A3F3-4C84-892D-78B40B5AED1B}" destId="{FA6904CE-EA72-471E-889D-9BD8ED4A9B00}" srcOrd="0" destOrd="0" presId="urn:microsoft.com/office/officeart/2005/8/layout/hierarchy2"/>
    <dgm:cxn modelId="{974A581D-9727-4DB2-AFCB-53E27ABB0431}" type="presParOf" srcId="{294987F9-A3F3-4C84-892D-78B40B5AED1B}" destId="{17BE96A7-DBA0-42FC-B4D6-4435102E1968}" srcOrd="1" destOrd="0" presId="urn:microsoft.com/office/officeart/2005/8/layout/hierarchy2"/>
    <dgm:cxn modelId="{D429C5F7-DFAE-468E-B8B0-E8D9810AA9A3}" type="presParOf" srcId="{17BE96A7-DBA0-42FC-B4D6-4435102E1968}" destId="{9B05D9AC-C12F-470D-9899-E49EA266F5AA}" srcOrd="0" destOrd="0" presId="urn:microsoft.com/office/officeart/2005/8/layout/hierarchy2"/>
    <dgm:cxn modelId="{2EA8CE95-0A2A-4848-85A6-B2BB1EF5BAE5}" type="presParOf" srcId="{9B05D9AC-C12F-470D-9899-E49EA266F5AA}" destId="{C24B74E2-0793-4733-982B-9270C73DCC2C}" srcOrd="0" destOrd="0" presId="urn:microsoft.com/office/officeart/2005/8/layout/hierarchy2"/>
    <dgm:cxn modelId="{BC6CFF83-3676-48E8-A55D-7B39A786EB4E}" type="presParOf" srcId="{17BE96A7-DBA0-42FC-B4D6-4435102E1968}" destId="{F6F2A1FA-9A81-4D2E-964C-1789FEAD7C49}" srcOrd="1" destOrd="0" presId="urn:microsoft.com/office/officeart/2005/8/layout/hierarchy2"/>
    <dgm:cxn modelId="{BA05E71B-514A-4442-B62C-27789AC848A4}" type="presParOf" srcId="{F6F2A1FA-9A81-4D2E-964C-1789FEAD7C49}" destId="{339FE273-4BD6-41CC-8B7A-51C22029402A}" srcOrd="0" destOrd="0" presId="urn:microsoft.com/office/officeart/2005/8/layout/hierarchy2"/>
    <dgm:cxn modelId="{832451CD-8332-4EE0-8A33-C3DADFF018D7}" type="presParOf" srcId="{F6F2A1FA-9A81-4D2E-964C-1789FEAD7C49}" destId="{53B2E830-081E-43A6-93B1-39A2473AFB70}" srcOrd="1" destOrd="0" presId="urn:microsoft.com/office/officeart/2005/8/layout/hierarchy2"/>
    <dgm:cxn modelId="{45A21779-6675-4238-985D-7D55EDA5C07B}" type="presParOf" srcId="{53B2E830-081E-43A6-93B1-39A2473AFB70}" destId="{BF8FE277-7512-45A0-A020-77E394B7F332}" srcOrd="0" destOrd="0" presId="urn:microsoft.com/office/officeart/2005/8/layout/hierarchy2"/>
    <dgm:cxn modelId="{AE15E811-00CC-47A5-9833-D2DDFEB03758}" type="presParOf" srcId="{BF8FE277-7512-45A0-A020-77E394B7F332}" destId="{09F95795-4B23-4F3F-82B9-CC81039F4026}" srcOrd="0" destOrd="0" presId="urn:microsoft.com/office/officeart/2005/8/layout/hierarchy2"/>
    <dgm:cxn modelId="{FA79B94F-38A1-4A6E-AFD2-BACC8FD2E32A}" type="presParOf" srcId="{53B2E830-081E-43A6-93B1-39A2473AFB70}" destId="{8047A159-EBF8-49DC-926C-D12A9140AD11}" srcOrd="1" destOrd="0" presId="urn:microsoft.com/office/officeart/2005/8/layout/hierarchy2"/>
    <dgm:cxn modelId="{BE60241C-99D2-4118-A576-AEDD0198BD52}" type="presParOf" srcId="{8047A159-EBF8-49DC-926C-D12A9140AD11}" destId="{09FD4767-8DBE-4329-98DF-A4798A174B28}" srcOrd="0" destOrd="0" presId="urn:microsoft.com/office/officeart/2005/8/layout/hierarchy2"/>
    <dgm:cxn modelId="{1B095AE4-6E92-4F5F-A26E-F7E5EFC55F9C}" type="presParOf" srcId="{8047A159-EBF8-49DC-926C-D12A9140AD11}" destId="{210A7CCF-1B7F-4198-A3A2-D5D09B7E4428}" srcOrd="1" destOrd="0" presId="urn:microsoft.com/office/officeart/2005/8/layout/hierarchy2"/>
    <dgm:cxn modelId="{D2768F07-B466-44D8-9E25-8B3CEA78F01A}" type="presParOf" srcId="{53B2E830-081E-43A6-93B1-39A2473AFB70}" destId="{E8F0FC54-D670-47DF-86AB-D823E5B01306}" srcOrd="2" destOrd="0" presId="urn:microsoft.com/office/officeart/2005/8/layout/hierarchy2"/>
    <dgm:cxn modelId="{4A6C7E3B-8376-413F-966C-56BC981B1C26}" type="presParOf" srcId="{E8F0FC54-D670-47DF-86AB-D823E5B01306}" destId="{BE471231-3584-4B08-8F7D-7F9CE1F023EB}" srcOrd="0" destOrd="0" presId="urn:microsoft.com/office/officeart/2005/8/layout/hierarchy2"/>
    <dgm:cxn modelId="{7BD01280-A0AB-4B36-8753-3D4434E83D7E}" type="presParOf" srcId="{53B2E830-081E-43A6-93B1-39A2473AFB70}" destId="{513FE140-03C9-4940-8D76-263B7AFC3B17}" srcOrd="3" destOrd="0" presId="urn:microsoft.com/office/officeart/2005/8/layout/hierarchy2"/>
    <dgm:cxn modelId="{FD198A43-B660-476A-8023-A4FB0FC5D19A}" type="presParOf" srcId="{513FE140-03C9-4940-8D76-263B7AFC3B17}" destId="{EFA09CC7-5D7D-4E70-BC9B-E9487A29C165}" srcOrd="0" destOrd="0" presId="urn:microsoft.com/office/officeart/2005/8/layout/hierarchy2"/>
    <dgm:cxn modelId="{D37D4F32-90AA-4B2D-90A9-FB560F60BE1F}" type="presParOf" srcId="{513FE140-03C9-4940-8D76-263B7AFC3B17}" destId="{7C11E486-D6AB-45F8-AB14-C2150E02097A}" srcOrd="1" destOrd="0" presId="urn:microsoft.com/office/officeart/2005/8/layout/hierarchy2"/>
    <dgm:cxn modelId="{8E39ECAB-C5EE-41D0-A2F8-2F2FFA87EB1A}" type="presParOf" srcId="{53B2E830-081E-43A6-93B1-39A2473AFB70}" destId="{25A602B8-6F44-46B9-A41B-188685EF9520}" srcOrd="4" destOrd="0" presId="urn:microsoft.com/office/officeart/2005/8/layout/hierarchy2"/>
    <dgm:cxn modelId="{EE45E1A9-F64C-4362-A584-99BF7D88A870}" type="presParOf" srcId="{25A602B8-6F44-46B9-A41B-188685EF9520}" destId="{10890FF4-604C-4CC6-A914-51EFF3DE1345}" srcOrd="0" destOrd="0" presId="urn:microsoft.com/office/officeart/2005/8/layout/hierarchy2"/>
    <dgm:cxn modelId="{F2C5756B-7865-46E8-8449-82E73FF99FA7}" type="presParOf" srcId="{53B2E830-081E-43A6-93B1-39A2473AFB70}" destId="{CE4EE13A-0F23-4EC4-91AF-EE56D89B9BE1}" srcOrd="5" destOrd="0" presId="urn:microsoft.com/office/officeart/2005/8/layout/hierarchy2"/>
    <dgm:cxn modelId="{2F7EEEBF-C1D5-4060-8AD0-799000BD999D}" type="presParOf" srcId="{CE4EE13A-0F23-4EC4-91AF-EE56D89B9BE1}" destId="{6405019A-FC6E-4E7A-9BFD-C197C1821CD9}" srcOrd="0" destOrd="0" presId="urn:microsoft.com/office/officeart/2005/8/layout/hierarchy2"/>
    <dgm:cxn modelId="{016CA39D-354C-4B83-A890-EFDE44A2A26A}" type="presParOf" srcId="{CE4EE13A-0F23-4EC4-91AF-EE56D89B9BE1}" destId="{884BFFAD-EBEE-45B9-BD51-D1AB9777D52B}" srcOrd="1" destOrd="0" presId="urn:microsoft.com/office/officeart/2005/8/layout/hierarchy2"/>
    <dgm:cxn modelId="{0A198C2A-7A49-43B1-B795-CA4819EF4F41}" type="presParOf" srcId="{17BE96A7-DBA0-42FC-B4D6-4435102E1968}" destId="{10E36AF9-A267-43C9-B57E-0688EE768FB0}" srcOrd="2" destOrd="0" presId="urn:microsoft.com/office/officeart/2005/8/layout/hierarchy2"/>
    <dgm:cxn modelId="{ED985853-FABE-4320-B5FE-DE52C8F9A73C}" type="presParOf" srcId="{10E36AF9-A267-43C9-B57E-0688EE768FB0}" destId="{8C6E9000-1E5A-4990-AC49-8044061CAFE3}" srcOrd="0" destOrd="0" presId="urn:microsoft.com/office/officeart/2005/8/layout/hierarchy2"/>
    <dgm:cxn modelId="{8B9F6977-46B6-42DC-BACD-A3ACA613BDF2}" type="presParOf" srcId="{17BE96A7-DBA0-42FC-B4D6-4435102E1968}" destId="{F5F2A176-4556-4231-9D76-B89117BF546F}" srcOrd="3" destOrd="0" presId="urn:microsoft.com/office/officeart/2005/8/layout/hierarchy2"/>
    <dgm:cxn modelId="{690F5AD6-1CC7-45BC-8FD1-2CA25F0057FE}" type="presParOf" srcId="{F5F2A176-4556-4231-9D76-B89117BF546F}" destId="{81C6F4F3-3AEF-49F7-9715-DF441149A5DA}" srcOrd="0" destOrd="0" presId="urn:microsoft.com/office/officeart/2005/8/layout/hierarchy2"/>
    <dgm:cxn modelId="{8C17D638-74C7-4EBC-96E1-CA36F5F289EA}" type="presParOf" srcId="{F5F2A176-4556-4231-9D76-B89117BF546F}" destId="{884C390F-4D6B-447E-BEFD-26CD5EECFCC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DDAA74-C8FC-4552-B18A-5A5C7A494B1E}"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MX"/>
        </a:p>
      </dgm:t>
    </dgm:pt>
    <dgm:pt modelId="{03B89207-267B-4678-ACD6-3F42CEC738AA}">
      <dgm:prSet phldrT="[Texto]" custT="1"/>
      <dgm:spPr/>
      <dgm:t>
        <a:bodyPr/>
        <a:lstStyle/>
        <a:p>
          <a:r>
            <a:rPr lang="es-MX" sz="1600" dirty="0" smtClean="0">
              <a:solidFill>
                <a:schemeClr val="tx2">
                  <a:lumMod val="90000"/>
                  <a:lumOff val="10000"/>
                </a:schemeClr>
              </a:solidFill>
            </a:rPr>
            <a:t>Licitud </a:t>
          </a:r>
          <a:endParaRPr lang="es-MX" sz="1600" dirty="0">
            <a:solidFill>
              <a:schemeClr val="tx2">
                <a:lumMod val="90000"/>
                <a:lumOff val="10000"/>
              </a:schemeClr>
            </a:solidFill>
          </a:endParaRPr>
        </a:p>
      </dgm:t>
    </dgm:pt>
    <dgm:pt modelId="{6BFA5E57-86ED-48F9-BD61-EEC7A1B0603E}" type="parTrans" cxnId="{4CA6F538-1FBA-4AA4-A94B-629AE089F521}">
      <dgm:prSet/>
      <dgm:spPr/>
      <dgm:t>
        <a:bodyPr/>
        <a:lstStyle/>
        <a:p>
          <a:endParaRPr lang="es-MX"/>
        </a:p>
      </dgm:t>
    </dgm:pt>
    <dgm:pt modelId="{87469079-BDB7-461B-8E90-42BB713661E2}" type="sibTrans" cxnId="{4CA6F538-1FBA-4AA4-A94B-629AE089F521}">
      <dgm:prSet/>
      <dgm:spPr/>
      <dgm:t>
        <a:bodyPr/>
        <a:lstStyle/>
        <a:p>
          <a:endParaRPr lang="es-MX"/>
        </a:p>
      </dgm:t>
    </dgm:pt>
    <dgm:pt modelId="{38CEB9FB-D3A9-40F3-A087-385FA6C41613}">
      <dgm:prSet phldrT="[Texto]" custT="1"/>
      <dgm:spPr/>
      <dgm:t>
        <a:bodyPr/>
        <a:lstStyle/>
        <a:p>
          <a:r>
            <a:rPr lang="es-MX" sz="1600" dirty="0" smtClean="0">
              <a:solidFill>
                <a:schemeClr val="tx2">
                  <a:lumMod val="90000"/>
                  <a:lumOff val="10000"/>
                </a:schemeClr>
              </a:solidFill>
            </a:rPr>
            <a:t>Finalidad</a:t>
          </a:r>
          <a:endParaRPr lang="es-MX" sz="1600" dirty="0">
            <a:solidFill>
              <a:schemeClr val="tx2">
                <a:lumMod val="90000"/>
                <a:lumOff val="10000"/>
              </a:schemeClr>
            </a:solidFill>
          </a:endParaRPr>
        </a:p>
      </dgm:t>
    </dgm:pt>
    <dgm:pt modelId="{D12A3A13-0DE6-4C48-91BF-785FB382DD83}" type="parTrans" cxnId="{BFA2D328-F784-4E81-897F-88E822DE662B}">
      <dgm:prSet/>
      <dgm:spPr/>
      <dgm:t>
        <a:bodyPr/>
        <a:lstStyle/>
        <a:p>
          <a:endParaRPr lang="es-MX"/>
        </a:p>
      </dgm:t>
    </dgm:pt>
    <dgm:pt modelId="{EAC826AE-2981-4F53-9CA3-32643D6E3592}" type="sibTrans" cxnId="{BFA2D328-F784-4E81-897F-88E822DE662B}">
      <dgm:prSet/>
      <dgm:spPr/>
      <dgm:t>
        <a:bodyPr/>
        <a:lstStyle/>
        <a:p>
          <a:endParaRPr lang="es-MX"/>
        </a:p>
      </dgm:t>
    </dgm:pt>
    <dgm:pt modelId="{723D8EA6-3999-4A90-A7B3-C7149C8918CF}">
      <dgm:prSet phldrT="[Texto]" custT="1"/>
      <dgm:spPr/>
      <dgm:t>
        <a:bodyPr/>
        <a:lstStyle/>
        <a:p>
          <a:r>
            <a:rPr lang="es-MX" sz="1600" dirty="0" smtClean="0">
              <a:solidFill>
                <a:schemeClr val="tx2">
                  <a:lumMod val="90000"/>
                  <a:lumOff val="10000"/>
                </a:schemeClr>
              </a:solidFill>
            </a:rPr>
            <a:t>Lealtad</a:t>
          </a:r>
          <a:endParaRPr lang="es-MX" sz="1600" dirty="0">
            <a:solidFill>
              <a:schemeClr val="tx2">
                <a:lumMod val="90000"/>
                <a:lumOff val="10000"/>
              </a:schemeClr>
            </a:solidFill>
          </a:endParaRPr>
        </a:p>
      </dgm:t>
    </dgm:pt>
    <dgm:pt modelId="{44C8CB25-E797-41F6-A744-D17B3111CF86}" type="parTrans" cxnId="{9A92DD55-2505-48A1-9E57-F95A03EB0611}">
      <dgm:prSet/>
      <dgm:spPr/>
      <dgm:t>
        <a:bodyPr/>
        <a:lstStyle/>
        <a:p>
          <a:endParaRPr lang="es-MX"/>
        </a:p>
      </dgm:t>
    </dgm:pt>
    <dgm:pt modelId="{94385321-CCA4-4418-8FD7-EA3E621820B0}" type="sibTrans" cxnId="{9A92DD55-2505-48A1-9E57-F95A03EB0611}">
      <dgm:prSet/>
      <dgm:spPr/>
      <dgm:t>
        <a:bodyPr/>
        <a:lstStyle/>
        <a:p>
          <a:endParaRPr lang="es-MX"/>
        </a:p>
      </dgm:t>
    </dgm:pt>
    <dgm:pt modelId="{4D96DE7B-B0E4-40BB-9BFC-175089F62F5E}">
      <dgm:prSet phldrT="[Texto]" custT="1"/>
      <dgm:spPr/>
      <dgm:t>
        <a:bodyPr/>
        <a:lstStyle/>
        <a:p>
          <a:r>
            <a:rPr lang="es-MX" sz="1400" dirty="0" smtClean="0">
              <a:solidFill>
                <a:schemeClr val="tx2">
                  <a:lumMod val="90000"/>
                  <a:lumOff val="10000"/>
                </a:schemeClr>
              </a:solidFill>
            </a:rPr>
            <a:t>Consentimiento </a:t>
          </a:r>
          <a:endParaRPr lang="es-MX" sz="1400" dirty="0">
            <a:solidFill>
              <a:schemeClr val="tx2">
                <a:lumMod val="90000"/>
                <a:lumOff val="10000"/>
              </a:schemeClr>
            </a:solidFill>
          </a:endParaRPr>
        </a:p>
      </dgm:t>
    </dgm:pt>
    <dgm:pt modelId="{349F7C86-5C87-47F9-A6B8-66E329D5BD5A}" type="parTrans" cxnId="{3FE4749E-17C2-4ED2-B32E-55E6427FBF90}">
      <dgm:prSet/>
      <dgm:spPr/>
      <dgm:t>
        <a:bodyPr/>
        <a:lstStyle/>
        <a:p>
          <a:endParaRPr lang="es-MX"/>
        </a:p>
      </dgm:t>
    </dgm:pt>
    <dgm:pt modelId="{A553B60B-2CE0-4EB6-B155-3883AE99938F}" type="sibTrans" cxnId="{3FE4749E-17C2-4ED2-B32E-55E6427FBF90}">
      <dgm:prSet/>
      <dgm:spPr/>
      <dgm:t>
        <a:bodyPr/>
        <a:lstStyle/>
        <a:p>
          <a:endParaRPr lang="es-MX"/>
        </a:p>
      </dgm:t>
    </dgm:pt>
    <dgm:pt modelId="{C4847E81-954B-4690-A617-F7E970FB2EE4}">
      <dgm:prSet phldrT="[Texto]" custT="1"/>
      <dgm:spPr/>
      <dgm:t>
        <a:bodyPr/>
        <a:lstStyle/>
        <a:p>
          <a:r>
            <a:rPr lang="es-MX" sz="1600" dirty="0" smtClean="0">
              <a:solidFill>
                <a:schemeClr val="tx2">
                  <a:lumMod val="90000"/>
                  <a:lumOff val="10000"/>
                </a:schemeClr>
              </a:solidFill>
            </a:rPr>
            <a:t>Calidad</a:t>
          </a:r>
          <a:endParaRPr lang="es-MX" sz="1600" dirty="0">
            <a:solidFill>
              <a:schemeClr val="tx2">
                <a:lumMod val="90000"/>
                <a:lumOff val="10000"/>
              </a:schemeClr>
            </a:solidFill>
          </a:endParaRPr>
        </a:p>
      </dgm:t>
    </dgm:pt>
    <dgm:pt modelId="{46A17D3A-D28E-4BAD-A59B-6D308E4366DE}" type="parTrans" cxnId="{2BBEF368-D4D3-4199-9176-B2CB284ECE38}">
      <dgm:prSet/>
      <dgm:spPr/>
      <dgm:t>
        <a:bodyPr/>
        <a:lstStyle/>
        <a:p>
          <a:endParaRPr lang="es-MX"/>
        </a:p>
      </dgm:t>
    </dgm:pt>
    <dgm:pt modelId="{B52DFDEA-F2F2-4F9A-961D-1B8553F41329}" type="sibTrans" cxnId="{2BBEF368-D4D3-4199-9176-B2CB284ECE38}">
      <dgm:prSet/>
      <dgm:spPr/>
      <dgm:t>
        <a:bodyPr/>
        <a:lstStyle/>
        <a:p>
          <a:endParaRPr lang="es-MX"/>
        </a:p>
      </dgm:t>
    </dgm:pt>
    <dgm:pt modelId="{BA5BEC38-5C8B-4088-8B73-AA96C06B7B3E}">
      <dgm:prSet phldrT="[Texto]" custT="1"/>
      <dgm:spPr/>
      <dgm:t>
        <a:bodyPr/>
        <a:lstStyle/>
        <a:p>
          <a:r>
            <a:rPr lang="es-MX" sz="1600" dirty="0" smtClean="0">
              <a:solidFill>
                <a:schemeClr val="tx2">
                  <a:lumMod val="90000"/>
                  <a:lumOff val="10000"/>
                </a:schemeClr>
              </a:solidFill>
            </a:rPr>
            <a:t>Proporcionalidad</a:t>
          </a:r>
          <a:endParaRPr lang="es-MX" sz="1600" dirty="0">
            <a:solidFill>
              <a:schemeClr val="tx2">
                <a:lumMod val="90000"/>
                <a:lumOff val="10000"/>
              </a:schemeClr>
            </a:solidFill>
          </a:endParaRPr>
        </a:p>
      </dgm:t>
    </dgm:pt>
    <dgm:pt modelId="{179E6B49-A9E4-47FC-BF25-3ACFE99E2C79}" type="parTrans" cxnId="{BC8C43B5-E63C-4352-A141-A95CCDF63DEC}">
      <dgm:prSet/>
      <dgm:spPr/>
      <dgm:t>
        <a:bodyPr/>
        <a:lstStyle/>
        <a:p>
          <a:endParaRPr lang="es-MX"/>
        </a:p>
      </dgm:t>
    </dgm:pt>
    <dgm:pt modelId="{31A631BE-76D8-4878-BFF9-0AE60F7332BB}" type="sibTrans" cxnId="{BC8C43B5-E63C-4352-A141-A95CCDF63DEC}">
      <dgm:prSet/>
      <dgm:spPr/>
      <dgm:t>
        <a:bodyPr/>
        <a:lstStyle/>
        <a:p>
          <a:endParaRPr lang="es-MX"/>
        </a:p>
      </dgm:t>
    </dgm:pt>
    <dgm:pt modelId="{37E5559E-B7F3-4635-A1D3-3AA7D560CE3B}">
      <dgm:prSet phldrT="[Texto]" custT="1"/>
      <dgm:spPr/>
      <dgm:t>
        <a:bodyPr/>
        <a:lstStyle/>
        <a:p>
          <a:r>
            <a:rPr lang="es-MX" sz="1600" dirty="0" smtClean="0">
              <a:solidFill>
                <a:schemeClr val="tx2">
                  <a:lumMod val="90000"/>
                  <a:lumOff val="10000"/>
                </a:schemeClr>
              </a:solidFill>
            </a:rPr>
            <a:t>Información</a:t>
          </a:r>
          <a:endParaRPr lang="es-MX" sz="1600" dirty="0">
            <a:solidFill>
              <a:schemeClr val="tx2">
                <a:lumMod val="90000"/>
                <a:lumOff val="10000"/>
              </a:schemeClr>
            </a:solidFill>
          </a:endParaRPr>
        </a:p>
      </dgm:t>
    </dgm:pt>
    <dgm:pt modelId="{2A365EF4-E2F7-4C40-946D-B26EB051A373}" type="parTrans" cxnId="{74D8AAB9-B260-4EC3-83C1-18023F8BC00C}">
      <dgm:prSet/>
      <dgm:spPr/>
      <dgm:t>
        <a:bodyPr/>
        <a:lstStyle/>
        <a:p>
          <a:endParaRPr lang="es-MX"/>
        </a:p>
      </dgm:t>
    </dgm:pt>
    <dgm:pt modelId="{4D2C8E95-E69D-4091-B3BF-F771EC15A414}" type="sibTrans" cxnId="{74D8AAB9-B260-4EC3-83C1-18023F8BC00C}">
      <dgm:prSet/>
      <dgm:spPr/>
      <dgm:t>
        <a:bodyPr/>
        <a:lstStyle/>
        <a:p>
          <a:endParaRPr lang="es-MX"/>
        </a:p>
      </dgm:t>
    </dgm:pt>
    <dgm:pt modelId="{A9F5EC3B-562B-4DFE-BFE0-D31D28269C2E}">
      <dgm:prSet phldrT="[Texto]" custT="1"/>
      <dgm:spPr/>
      <dgm:t>
        <a:bodyPr/>
        <a:lstStyle/>
        <a:p>
          <a:r>
            <a:rPr lang="es-MX" sz="1600" dirty="0" smtClean="0">
              <a:solidFill>
                <a:schemeClr val="tx2">
                  <a:lumMod val="90000"/>
                  <a:lumOff val="10000"/>
                </a:schemeClr>
              </a:solidFill>
            </a:rPr>
            <a:t>Responsabilidad</a:t>
          </a:r>
          <a:endParaRPr lang="es-MX" sz="1600" dirty="0">
            <a:solidFill>
              <a:schemeClr val="tx2">
                <a:lumMod val="90000"/>
                <a:lumOff val="10000"/>
              </a:schemeClr>
            </a:solidFill>
          </a:endParaRPr>
        </a:p>
      </dgm:t>
    </dgm:pt>
    <dgm:pt modelId="{98FDCAD6-7911-4483-B94B-D98652AF862A}" type="parTrans" cxnId="{15115A51-4663-4ED7-852E-8E098411FD57}">
      <dgm:prSet/>
      <dgm:spPr/>
      <dgm:t>
        <a:bodyPr/>
        <a:lstStyle/>
        <a:p>
          <a:endParaRPr lang="es-MX"/>
        </a:p>
      </dgm:t>
    </dgm:pt>
    <dgm:pt modelId="{8BB515EF-D6BE-4CF7-8152-91F23C012257}" type="sibTrans" cxnId="{15115A51-4663-4ED7-852E-8E098411FD57}">
      <dgm:prSet/>
      <dgm:spPr/>
      <dgm:t>
        <a:bodyPr/>
        <a:lstStyle/>
        <a:p>
          <a:endParaRPr lang="es-MX"/>
        </a:p>
      </dgm:t>
    </dgm:pt>
    <dgm:pt modelId="{C2515609-F0D2-4605-9564-4911DC9A09E8}" type="pres">
      <dgm:prSet presAssocID="{41DDAA74-C8FC-4552-B18A-5A5C7A494B1E}" presName="Name0" presStyleCnt="0">
        <dgm:presLayoutVars>
          <dgm:dir/>
        </dgm:presLayoutVars>
      </dgm:prSet>
      <dgm:spPr/>
      <dgm:t>
        <a:bodyPr/>
        <a:lstStyle/>
        <a:p>
          <a:endParaRPr lang="es-MX"/>
        </a:p>
      </dgm:t>
    </dgm:pt>
    <dgm:pt modelId="{F03F856C-6B6B-4D51-B18E-F83B3823EE94}" type="pres">
      <dgm:prSet presAssocID="{03B89207-267B-4678-ACD6-3F42CEC738AA}" presName="parComposite" presStyleCnt="0"/>
      <dgm:spPr/>
    </dgm:pt>
    <dgm:pt modelId="{12B4D4BF-9D11-4A00-A757-51E42328567F}" type="pres">
      <dgm:prSet presAssocID="{03B89207-267B-4678-ACD6-3F42CEC738AA}" presName="parBigCircle" presStyleLbl="node0" presStyleIdx="0" presStyleCnt="8"/>
      <dgm:spPr/>
    </dgm:pt>
    <dgm:pt modelId="{8DD90D5D-B540-4EA3-A3B0-9861536892C8}" type="pres">
      <dgm:prSet presAssocID="{03B89207-267B-4678-ACD6-3F42CEC738AA}" presName="parTx" presStyleLbl="revTx" presStyleIdx="0" presStyleCnt="8"/>
      <dgm:spPr/>
      <dgm:t>
        <a:bodyPr/>
        <a:lstStyle/>
        <a:p>
          <a:endParaRPr lang="es-MX"/>
        </a:p>
      </dgm:t>
    </dgm:pt>
    <dgm:pt modelId="{777CDDD1-C5A0-4A4E-98D5-CFA664AFD78A}" type="pres">
      <dgm:prSet presAssocID="{03B89207-267B-4678-ACD6-3F42CEC738AA}" presName="bSpace" presStyleCnt="0"/>
      <dgm:spPr/>
    </dgm:pt>
    <dgm:pt modelId="{29A7596F-05EE-467B-A0DC-EE6927CCB2C4}" type="pres">
      <dgm:prSet presAssocID="{03B89207-267B-4678-ACD6-3F42CEC738AA}" presName="parBackupNorm" presStyleCnt="0"/>
      <dgm:spPr/>
    </dgm:pt>
    <dgm:pt modelId="{0BF2050B-5B0F-4F08-B872-59A1FB4929E3}" type="pres">
      <dgm:prSet presAssocID="{87469079-BDB7-461B-8E90-42BB713661E2}" presName="parSpace" presStyleCnt="0"/>
      <dgm:spPr/>
    </dgm:pt>
    <dgm:pt modelId="{6E866E0C-6E69-4EB0-B69F-A6B5F7D9E4F5}" type="pres">
      <dgm:prSet presAssocID="{38CEB9FB-D3A9-40F3-A087-385FA6C41613}" presName="parComposite" presStyleCnt="0"/>
      <dgm:spPr/>
    </dgm:pt>
    <dgm:pt modelId="{A0922078-8008-45A4-8F25-056AFB8E6117}" type="pres">
      <dgm:prSet presAssocID="{38CEB9FB-D3A9-40F3-A087-385FA6C41613}" presName="parBigCircle" presStyleLbl="node0" presStyleIdx="1" presStyleCnt="8" custLinFactNeighborX="-33228" custLinFactNeighborY="49289"/>
      <dgm:spPr/>
    </dgm:pt>
    <dgm:pt modelId="{FA740778-D813-4B6E-961F-6913E2F998BD}" type="pres">
      <dgm:prSet presAssocID="{38CEB9FB-D3A9-40F3-A087-385FA6C41613}" presName="parTx" presStyleLbl="revTx" presStyleIdx="1" presStyleCnt="8" custScaleX="119143" custScaleY="119758" custLinFactNeighborX="-39352" custLinFactNeighborY="25985"/>
      <dgm:spPr/>
      <dgm:t>
        <a:bodyPr/>
        <a:lstStyle/>
        <a:p>
          <a:endParaRPr lang="es-MX"/>
        </a:p>
      </dgm:t>
    </dgm:pt>
    <dgm:pt modelId="{BD8A89E8-7C33-478E-AC51-2BE91646F796}" type="pres">
      <dgm:prSet presAssocID="{38CEB9FB-D3A9-40F3-A087-385FA6C41613}" presName="bSpace" presStyleCnt="0"/>
      <dgm:spPr/>
    </dgm:pt>
    <dgm:pt modelId="{AE175F35-4B6E-45B7-9292-A45A581A1563}" type="pres">
      <dgm:prSet presAssocID="{38CEB9FB-D3A9-40F3-A087-385FA6C41613}" presName="parBackupNorm" presStyleCnt="0"/>
      <dgm:spPr/>
    </dgm:pt>
    <dgm:pt modelId="{A25CC3EC-0F18-4C61-95C6-99EF68FA59E9}" type="pres">
      <dgm:prSet presAssocID="{EAC826AE-2981-4F53-9CA3-32643D6E3592}" presName="parSpace" presStyleCnt="0"/>
      <dgm:spPr/>
    </dgm:pt>
    <dgm:pt modelId="{C3AB4521-FF4F-431B-AA0F-E5CD7C29C939}" type="pres">
      <dgm:prSet presAssocID="{723D8EA6-3999-4A90-A7B3-C7149C8918CF}" presName="parComposite" presStyleCnt="0"/>
      <dgm:spPr/>
    </dgm:pt>
    <dgm:pt modelId="{B0A3BCA3-902F-4C84-9922-1DD29D262E1A}" type="pres">
      <dgm:prSet presAssocID="{723D8EA6-3999-4A90-A7B3-C7149C8918CF}" presName="parBigCircle" presStyleLbl="node0" presStyleIdx="2" presStyleCnt="8" custLinFactNeighborX="-66399" custLinFactNeighborY="11037"/>
      <dgm:spPr/>
    </dgm:pt>
    <dgm:pt modelId="{BFF03446-079D-44C6-85E9-297F9E2757AB}" type="pres">
      <dgm:prSet presAssocID="{723D8EA6-3999-4A90-A7B3-C7149C8918CF}" presName="parTx" presStyleLbl="revTx" presStyleIdx="2" presStyleCnt="8" custLinFactNeighborX="-66088" custLinFactNeighborY="8900"/>
      <dgm:spPr/>
      <dgm:t>
        <a:bodyPr/>
        <a:lstStyle/>
        <a:p>
          <a:endParaRPr lang="es-MX"/>
        </a:p>
      </dgm:t>
    </dgm:pt>
    <dgm:pt modelId="{DAA7C850-8F9F-4223-BD95-DD4D2BF6EFBB}" type="pres">
      <dgm:prSet presAssocID="{723D8EA6-3999-4A90-A7B3-C7149C8918CF}" presName="bSpace" presStyleCnt="0"/>
      <dgm:spPr/>
    </dgm:pt>
    <dgm:pt modelId="{CFB548BB-8E52-42A8-9F43-691800566CD2}" type="pres">
      <dgm:prSet presAssocID="{723D8EA6-3999-4A90-A7B3-C7149C8918CF}" presName="parBackupNorm" presStyleCnt="0"/>
      <dgm:spPr/>
    </dgm:pt>
    <dgm:pt modelId="{8DC4CE54-8D3B-4037-8E83-959E30217D81}" type="pres">
      <dgm:prSet presAssocID="{94385321-CCA4-4418-8FD7-EA3E621820B0}" presName="parSpace" presStyleCnt="0"/>
      <dgm:spPr/>
    </dgm:pt>
    <dgm:pt modelId="{B976B5CB-31E8-498E-AFB1-59261D7BAF45}" type="pres">
      <dgm:prSet presAssocID="{4D96DE7B-B0E4-40BB-9BFC-175089F62F5E}" presName="parComposite" presStyleCnt="0"/>
      <dgm:spPr/>
    </dgm:pt>
    <dgm:pt modelId="{40DDA1BB-0319-4AB7-B328-B54A683D348E}" type="pres">
      <dgm:prSet presAssocID="{4D96DE7B-B0E4-40BB-9BFC-175089F62F5E}" presName="parBigCircle" presStyleLbl="node0" presStyleIdx="3" presStyleCnt="8" custLinFactNeighborX="-84454" custLinFactNeighborY="40866"/>
      <dgm:spPr/>
    </dgm:pt>
    <dgm:pt modelId="{A4B60451-9A2F-48C5-A5E9-28DA4B06D3AE}" type="pres">
      <dgm:prSet presAssocID="{4D96DE7B-B0E4-40BB-9BFC-175089F62F5E}" presName="parTx" presStyleLbl="revTx" presStyleIdx="3" presStyleCnt="8" custScaleX="161178" custScaleY="171493" custLinFactNeighborX="-71014" custLinFactNeighborY="4322"/>
      <dgm:spPr/>
      <dgm:t>
        <a:bodyPr/>
        <a:lstStyle/>
        <a:p>
          <a:endParaRPr lang="es-MX"/>
        </a:p>
      </dgm:t>
    </dgm:pt>
    <dgm:pt modelId="{4E2EAAD8-443D-447C-B310-E4E9649B88B2}" type="pres">
      <dgm:prSet presAssocID="{4D96DE7B-B0E4-40BB-9BFC-175089F62F5E}" presName="bSpace" presStyleCnt="0"/>
      <dgm:spPr/>
    </dgm:pt>
    <dgm:pt modelId="{8A9A1CA7-227B-4FF4-B664-58BA49F73A16}" type="pres">
      <dgm:prSet presAssocID="{4D96DE7B-B0E4-40BB-9BFC-175089F62F5E}" presName="parBackupNorm" presStyleCnt="0"/>
      <dgm:spPr/>
    </dgm:pt>
    <dgm:pt modelId="{8F01654B-D308-4029-8BF5-A92F3647018D}" type="pres">
      <dgm:prSet presAssocID="{A553B60B-2CE0-4EB6-B155-3883AE99938F}" presName="parSpace" presStyleCnt="0"/>
      <dgm:spPr/>
    </dgm:pt>
    <dgm:pt modelId="{33D52314-D4CF-4FE9-8EFA-44B8CAFB85E9}" type="pres">
      <dgm:prSet presAssocID="{C4847E81-954B-4690-A617-F7E970FB2EE4}" presName="parComposite" presStyleCnt="0"/>
      <dgm:spPr/>
    </dgm:pt>
    <dgm:pt modelId="{4BA46099-72DF-412E-BE15-9ADBCEA1224E}" type="pres">
      <dgm:prSet presAssocID="{C4847E81-954B-4690-A617-F7E970FB2EE4}" presName="parBigCircle" presStyleLbl="node0" presStyleIdx="4" presStyleCnt="8" custLinFactX="-35188" custLinFactNeighborX="-100000" custLinFactNeighborY="11038"/>
      <dgm:spPr/>
    </dgm:pt>
    <dgm:pt modelId="{441C60E0-8FCC-49E9-9983-02133582D972}" type="pres">
      <dgm:prSet presAssocID="{C4847E81-954B-4690-A617-F7E970FB2EE4}" presName="parTx" presStyleLbl="revTx" presStyleIdx="4" presStyleCnt="8" custScaleY="108208" custLinFactX="-30478" custLinFactNeighborX="-100000" custLinFactNeighborY="2229"/>
      <dgm:spPr/>
      <dgm:t>
        <a:bodyPr/>
        <a:lstStyle/>
        <a:p>
          <a:endParaRPr lang="es-MX"/>
        </a:p>
      </dgm:t>
    </dgm:pt>
    <dgm:pt modelId="{198768AB-55D6-4C79-B49A-362424167CBF}" type="pres">
      <dgm:prSet presAssocID="{C4847E81-954B-4690-A617-F7E970FB2EE4}" presName="bSpace" presStyleCnt="0"/>
      <dgm:spPr/>
    </dgm:pt>
    <dgm:pt modelId="{7BCE5EF7-190D-4CA9-A942-A72B961A074F}" type="pres">
      <dgm:prSet presAssocID="{C4847E81-954B-4690-A617-F7E970FB2EE4}" presName="parBackupNorm" presStyleCnt="0"/>
      <dgm:spPr/>
    </dgm:pt>
    <dgm:pt modelId="{48D39716-72FB-4EA1-82F7-52F4AAD8ACFD}" type="pres">
      <dgm:prSet presAssocID="{B52DFDEA-F2F2-4F9A-961D-1B8553F41329}" presName="parSpace" presStyleCnt="0"/>
      <dgm:spPr/>
    </dgm:pt>
    <dgm:pt modelId="{6041127E-62A3-4129-B182-A247241FD6A9}" type="pres">
      <dgm:prSet presAssocID="{BA5BEC38-5C8B-4088-8B73-AA96C06B7B3E}" presName="parComposite" presStyleCnt="0"/>
      <dgm:spPr/>
    </dgm:pt>
    <dgm:pt modelId="{ECA0A8D4-6626-4087-A4B3-12DC24F09C29}" type="pres">
      <dgm:prSet presAssocID="{BA5BEC38-5C8B-4088-8B73-AA96C06B7B3E}" presName="parBigCircle" presStyleLbl="node0" presStyleIdx="5" presStyleCnt="8" custLinFactX="-43157" custLinFactNeighborX="-100000" custLinFactNeighborY="42465"/>
      <dgm:spPr/>
    </dgm:pt>
    <dgm:pt modelId="{138BEDEF-DE71-449F-A1E6-2B72AFB33F3B}" type="pres">
      <dgm:prSet presAssocID="{BA5BEC38-5C8B-4088-8B73-AA96C06B7B3E}" presName="parTx" presStyleLbl="revTx" presStyleIdx="5" presStyleCnt="8" custScaleX="199835" custScaleY="259333" custLinFactX="-24600" custLinFactNeighborX="-100000" custLinFactNeighborY="-15693"/>
      <dgm:spPr/>
      <dgm:t>
        <a:bodyPr/>
        <a:lstStyle/>
        <a:p>
          <a:endParaRPr lang="es-MX"/>
        </a:p>
      </dgm:t>
    </dgm:pt>
    <dgm:pt modelId="{0DB0E4A3-8264-4B18-857F-BDE4C332D887}" type="pres">
      <dgm:prSet presAssocID="{BA5BEC38-5C8B-4088-8B73-AA96C06B7B3E}" presName="bSpace" presStyleCnt="0"/>
      <dgm:spPr/>
    </dgm:pt>
    <dgm:pt modelId="{282E65D0-702D-455A-873F-CCC648032C70}" type="pres">
      <dgm:prSet presAssocID="{BA5BEC38-5C8B-4088-8B73-AA96C06B7B3E}" presName="parBackupNorm" presStyleCnt="0"/>
      <dgm:spPr/>
    </dgm:pt>
    <dgm:pt modelId="{3BCAD205-C3AB-4565-A284-AE870F890002}" type="pres">
      <dgm:prSet presAssocID="{31A631BE-76D8-4878-BFF9-0AE60F7332BB}" presName="parSpace" presStyleCnt="0"/>
      <dgm:spPr/>
    </dgm:pt>
    <dgm:pt modelId="{E5E5017D-29E1-4F58-A7C8-7DC71A862140}" type="pres">
      <dgm:prSet presAssocID="{37E5559E-B7F3-4635-A1D3-3AA7D560CE3B}" presName="parComposite" presStyleCnt="0"/>
      <dgm:spPr/>
    </dgm:pt>
    <dgm:pt modelId="{AAD5E78C-48E3-4B70-9724-D278E80D19F0}" type="pres">
      <dgm:prSet presAssocID="{37E5559E-B7F3-4635-A1D3-3AA7D560CE3B}" presName="parBigCircle" presStyleLbl="node0" presStyleIdx="6" presStyleCnt="8" custLinFactX="-100000" custLinFactNeighborX="-113678" custLinFactNeighborY="2606"/>
      <dgm:spPr/>
    </dgm:pt>
    <dgm:pt modelId="{66B1D99E-3820-4553-B75B-B71C026E20E5}" type="pres">
      <dgm:prSet presAssocID="{37E5559E-B7F3-4635-A1D3-3AA7D560CE3B}" presName="parTx" presStyleLbl="revTx" presStyleIdx="6" presStyleCnt="8" custScaleX="187438" custScaleY="177333" custLinFactX="-84719" custLinFactNeighborX="-100000" custLinFactNeighborY="-27193"/>
      <dgm:spPr/>
      <dgm:t>
        <a:bodyPr/>
        <a:lstStyle/>
        <a:p>
          <a:endParaRPr lang="es-MX"/>
        </a:p>
      </dgm:t>
    </dgm:pt>
    <dgm:pt modelId="{1FF7D76B-274C-4B38-9C1B-F703210094AE}" type="pres">
      <dgm:prSet presAssocID="{37E5559E-B7F3-4635-A1D3-3AA7D560CE3B}" presName="bSpace" presStyleCnt="0"/>
      <dgm:spPr/>
    </dgm:pt>
    <dgm:pt modelId="{95C77987-E001-4486-877D-0CE012A3F034}" type="pres">
      <dgm:prSet presAssocID="{37E5559E-B7F3-4635-A1D3-3AA7D560CE3B}" presName="parBackupNorm" presStyleCnt="0"/>
      <dgm:spPr/>
    </dgm:pt>
    <dgm:pt modelId="{3B10A385-6713-4988-B49A-7FD39EAF14A4}" type="pres">
      <dgm:prSet presAssocID="{4D2C8E95-E69D-4091-B3BF-F771EC15A414}" presName="parSpace" presStyleCnt="0"/>
      <dgm:spPr/>
    </dgm:pt>
    <dgm:pt modelId="{0EFEEDCC-0F57-413F-B33E-FB6318B07898}" type="pres">
      <dgm:prSet presAssocID="{A9F5EC3B-562B-4DFE-BFE0-D31D28269C2E}" presName="parComposite" presStyleCnt="0"/>
      <dgm:spPr/>
    </dgm:pt>
    <dgm:pt modelId="{C815AD16-C38C-448D-BFB5-708D680A23C6}" type="pres">
      <dgm:prSet presAssocID="{A9F5EC3B-562B-4DFE-BFE0-D31D28269C2E}" presName="parBigCircle" presStyleLbl="node0" presStyleIdx="7" presStyleCnt="8" custLinFactX="-100000" custLinFactNeighborX="-179458" custLinFactNeighborY="41210"/>
      <dgm:spPr/>
    </dgm:pt>
    <dgm:pt modelId="{EB438099-1A67-478A-ABCE-27808D5EBA28}" type="pres">
      <dgm:prSet presAssocID="{A9F5EC3B-562B-4DFE-BFE0-D31D28269C2E}" presName="parTx" presStyleLbl="revTx" presStyleIdx="7" presStyleCnt="8" custScaleX="182994" custScaleY="348545" custLinFactX="-100000" custLinFactNeighborX="-150238" custLinFactNeighborY="-7444"/>
      <dgm:spPr/>
      <dgm:t>
        <a:bodyPr/>
        <a:lstStyle/>
        <a:p>
          <a:endParaRPr lang="es-MX"/>
        </a:p>
      </dgm:t>
    </dgm:pt>
    <dgm:pt modelId="{DA124D59-DB44-4C33-BEBB-1305F3174893}" type="pres">
      <dgm:prSet presAssocID="{A9F5EC3B-562B-4DFE-BFE0-D31D28269C2E}" presName="bSpace" presStyleCnt="0"/>
      <dgm:spPr/>
    </dgm:pt>
    <dgm:pt modelId="{8E5F7889-8A97-4022-B6A7-09E8F3B118F9}" type="pres">
      <dgm:prSet presAssocID="{A9F5EC3B-562B-4DFE-BFE0-D31D28269C2E}" presName="parBackupNorm" presStyleCnt="0"/>
      <dgm:spPr/>
    </dgm:pt>
    <dgm:pt modelId="{D292B685-8557-45E8-A433-96A730C0074F}" type="pres">
      <dgm:prSet presAssocID="{8BB515EF-D6BE-4CF7-8152-91F23C012257}" presName="parSpace" presStyleCnt="0"/>
      <dgm:spPr/>
    </dgm:pt>
  </dgm:ptLst>
  <dgm:cxnLst>
    <dgm:cxn modelId="{9A92DD55-2505-48A1-9E57-F95A03EB0611}" srcId="{41DDAA74-C8FC-4552-B18A-5A5C7A494B1E}" destId="{723D8EA6-3999-4A90-A7B3-C7149C8918CF}" srcOrd="2" destOrd="0" parTransId="{44C8CB25-E797-41F6-A744-D17B3111CF86}" sibTransId="{94385321-CCA4-4418-8FD7-EA3E621820B0}"/>
    <dgm:cxn modelId="{0ABD6198-58AF-48F6-8AA9-42C4B7201381}" type="presOf" srcId="{03B89207-267B-4678-ACD6-3F42CEC738AA}" destId="{8DD90D5D-B540-4EA3-A3B0-9861536892C8}" srcOrd="0" destOrd="0" presId="urn:microsoft.com/office/officeart/2008/layout/CircleAccentTimeline"/>
    <dgm:cxn modelId="{BFA2D328-F784-4E81-897F-88E822DE662B}" srcId="{41DDAA74-C8FC-4552-B18A-5A5C7A494B1E}" destId="{38CEB9FB-D3A9-40F3-A087-385FA6C41613}" srcOrd="1" destOrd="0" parTransId="{D12A3A13-0DE6-4C48-91BF-785FB382DD83}" sibTransId="{EAC826AE-2981-4F53-9CA3-32643D6E3592}"/>
    <dgm:cxn modelId="{805CA4F5-76CA-48CF-A44B-FC9329184323}" type="presOf" srcId="{37E5559E-B7F3-4635-A1D3-3AA7D560CE3B}" destId="{66B1D99E-3820-4553-B75B-B71C026E20E5}" srcOrd="0" destOrd="0" presId="urn:microsoft.com/office/officeart/2008/layout/CircleAccentTimeline"/>
    <dgm:cxn modelId="{4CA6F538-1FBA-4AA4-A94B-629AE089F521}" srcId="{41DDAA74-C8FC-4552-B18A-5A5C7A494B1E}" destId="{03B89207-267B-4678-ACD6-3F42CEC738AA}" srcOrd="0" destOrd="0" parTransId="{6BFA5E57-86ED-48F9-BD61-EEC7A1B0603E}" sibTransId="{87469079-BDB7-461B-8E90-42BB713661E2}"/>
    <dgm:cxn modelId="{1D30DDC2-489E-4CB7-B14F-42E21FCFD637}" type="presOf" srcId="{38CEB9FB-D3A9-40F3-A087-385FA6C41613}" destId="{FA740778-D813-4B6E-961F-6913E2F998BD}" srcOrd="0" destOrd="0" presId="urn:microsoft.com/office/officeart/2008/layout/CircleAccentTimeline"/>
    <dgm:cxn modelId="{F5082021-8F2B-4D74-B00A-2C2BB079D5C7}" type="presOf" srcId="{BA5BEC38-5C8B-4088-8B73-AA96C06B7B3E}" destId="{138BEDEF-DE71-449F-A1E6-2B72AFB33F3B}" srcOrd="0" destOrd="0" presId="urn:microsoft.com/office/officeart/2008/layout/CircleAccentTimeline"/>
    <dgm:cxn modelId="{74D8AAB9-B260-4EC3-83C1-18023F8BC00C}" srcId="{41DDAA74-C8FC-4552-B18A-5A5C7A494B1E}" destId="{37E5559E-B7F3-4635-A1D3-3AA7D560CE3B}" srcOrd="6" destOrd="0" parTransId="{2A365EF4-E2F7-4C40-946D-B26EB051A373}" sibTransId="{4D2C8E95-E69D-4091-B3BF-F771EC15A414}"/>
    <dgm:cxn modelId="{BD673910-6B42-4BA2-9284-790D97715FCC}" type="presOf" srcId="{4D96DE7B-B0E4-40BB-9BFC-175089F62F5E}" destId="{A4B60451-9A2F-48C5-A5E9-28DA4B06D3AE}" srcOrd="0" destOrd="0" presId="urn:microsoft.com/office/officeart/2008/layout/CircleAccentTimeline"/>
    <dgm:cxn modelId="{15115A51-4663-4ED7-852E-8E098411FD57}" srcId="{41DDAA74-C8FC-4552-B18A-5A5C7A494B1E}" destId="{A9F5EC3B-562B-4DFE-BFE0-D31D28269C2E}" srcOrd="7" destOrd="0" parTransId="{98FDCAD6-7911-4483-B94B-D98652AF862A}" sibTransId="{8BB515EF-D6BE-4CF7-8152-91F23C012257}"/>
    <dgm:cxn modelId="{DC057F30-1AE4-4E2F-A60D-EA2E50E2C278}" type="presOf" srcId="{C4847E81-954B-4690-A617-F7E970FB2EE4}" destId="{441C60E0-8FCC-49E9-9983-02133582D972}" srcOrd="0" destOrd="0" presId="urn:microsoft.com/office/officeart/2008/layout/CircleAccentTimeline"/>
    <dgm:cxn modelId="{3FE4749E-17C2-4ED2-B32E-55E6427FBF90}" srcId="{41DDAA74-C8FC-4552-B18A-5A5C7A494B1E}" destId="{4D96DE7B-B0E4-40BB-9BFC-175089F62F5E}" srcOrd="3" destOrd="0" parTransId="{349F7C86-5C87-47F9-A6B8-66E329D5BD5A}" sibTransId="{A553B60B-2CE0-4EB6-B155-3883AE99938F}"/>
    <dgm:cxn modelId="{BC8C43B5-E63C-4352-A141-A95CCDF63DEC}" srcId="{41DDAA74-C8FC-4552-B18A-5A5C7A494B1E}" destId="{BA5BEC38-5C8B-4088-8B73-AA96C06B7B3E}" srcOrd="5" destOrd="0" parTransId="{179E6B49-A9E4-47FC-BF25-3ACFE99E2C79}" sibTransId="{31A631BE-76D8-4878-BFF9-0AE60F7332BB}"/>
    <dgm:cxn modelId="{3E62B24D-3E35-49C7-86E3-F39355E290C7}" type="presOf" srcId="{A9F5EC3B-562B-4DFE-BFE0-D31D28269C2E}" destId="{EB438099-1A67-478A-ABCE-27808D5EBA28}" srcOrd="0" destOrd="0" presId="urn:microsoft.com/office/officeart/2008/layout/CircleAccentTimeline"/>
    <dgm:cxn modelId="{3ABB1D3C-1B1D-4177-8096-F2113318CA26}" type="presOf" srcId="{723D8EA6-3999-4A90-A7B3-C7149C8918CF}" destId="{BFF03446-079D-44C6-85E9-297F9E2757AB}" srcOrd="0" destOrd="0" presId="urn:microsoft.com/office/officeart/2008/layout/CircleAccentTimeline"/>
    <dgm:cxn modelId="{2BBEF368-D4D3-4199-9176-B2CB284ECE38}" srcId="{41DDAA74-C8FC-4552-B18A-5A5C7A494B1E}" destId="{C4847E81-954B-4690-A617-F7E970FB2EE4}" srcOrd="4" destOrd="0" parTransId="{46A17D3A-D28E-4BAD-A59B-6D308E4366DE}" sibTransId="{B52DFDEA-F2F2-4F9A-961D-1B8553F41329}"/>
    <dgm:cxn modelId="{79FC1222-DDC7-40BB-9F58-024AE074E717}" type="presOf" srcId="{41DDAA74-C8FC-4552-B18A-5A5C7A494B1E}" destId="{C2515609-F0D2-4605-9564-4911DC9A09E8}" srcOrd="0" destOrd="0" presId="urn:microsoft.com/office/officeart/2008/layout/CircleAccentTimeline"/>
    <dgm:cxn modelId="{3925A80D-52E3-4D2A-AA75-A669AE78DEA5}" type="presParOf" srcId="{C2515609-F0D2-4605-9564-4911DC9A09E8}" destId="{F03F856C-6B6B-4D51-B18E-F83B3823EE94}" srcOrd="0" destOrd="0" presId="urn:microsoft.com/office/officeart/2008/layout/CircleAccentTimeline"/>
    <dgm:cxn modelId="{515D7C6D-0950-499E-A3D8-903938FE711A}" type="presParOf" srcId="{F03F856C-6B6B-4D51-B18E-F83B3823EE94}" destId="{12B4D4BF-9D11-4A00-A757-51E42328567F}" srcOrd="0" destOrd="0" presId="urn:microsoft.com/office/officeart/2008/layout/CircleAccentTimeline"/>
    <dgm:cxn modelId="{FA1BC64B-1657-4F8C-8C85-A9B43B184B97}" type="presParOf" srcId="{F03F856C-6B6B-4D51-B18E-F83B3823EE94}" destId="{8DD90D5D-B540-4EA3-A3B0-9861536892C8}" srcOrd="1" destOrd="0" presId="urn:microsoft.com/office/officeart/2008/layout/CircleAccentTimeline"/>
    <dgm:cxn modelId="{4EF5CACC-6361-426F-AC26-B50FCF145005}" type="presParOf" srcId="{F03F856C-6B6B-4D51-B18E-F83B3823EE94}" destId="{777CDDD1-C5A0-4A4E-98D5-CFA664AFD78A}" srcOrd="2" destOrd="0" presId="urn:microsoft.com/office/officeart/2008/layout/CircleAccentTimeline"/>
    <dgm:cxn modelId="{23D99528-A4D2-4C4A-8C17-58738EFCD725}" type="presParOf" srcId="{C2515609-F0D2-4605-9564-4911DC9A09E8}" destId="{29A7596F-05EE-467B-A0DC-EE6927CCB2C4}" srcOrd="1" destOrd="0" presId="urn:microsoft.com/office/officeart/2008/layout/CircleAccentTimeline"/>
    <dgm:cxn modelId="{6C2B47D8-7E3C-4AFA-8AAD-E8868FF660B4}" type="presParOf" srcId="{C2515609-F0D2-4605-9564-4911DC9A09E8}" destId="{0BF2050B-5B0F-4F08-B872-59A1FB4929E3}" srcOrd="2" destOrd="0" presId="urn:microsoft.com/office/officeart/2008/layout/CircleAccentTimeline"/>
    <dgm:cxn modelId="{9C124A48-7761-47C0-AF77-D2A96DE922F6}" type="presParOf" srcId="{C2515609-F0D2-4605-9564-4911DC9A09E8}" destId="{6E866E0C-6E69-4EB0-B69F-A6B5F7D9E4F5}" srcOrd="3" destOrd="0" presId="urn:microsoft.com/office/officeart/2008/layout/CircleAccentTimeline"/>
    <dgm:cxn modelId="{7CD685D0-731B-4480-A214-0F47915C2568}" type="presParOf" srcId="{6E866E0C-6E69-4EB0-B69F-A6B5F7D9E4F5}" destId="{A0922078-8008-45A4-8F25-056AFB8E6117}" srcOrd="0" destOrd="0" presId="urn:microsoft.com/office/officeart/2008/layout/CircleAccentTimeline"/>
    <dgm:cxn modelId="{FA862D82-27E6-4C22-8C62-A33239C3BEBE}" type="presParOf" srcId="{6E866E0C-6E69-4EB0-B69F-A6B5F7D9E4F5}" destId="{FA740778-D813-4B6E-961F-6913E2F998BD}" srcOrd="1" destOrd="0" presId="urn:microsoft.com/office/officeart/2008/layout/CircleAccentTimeline"/>
    <dgm:cxn modelId="{8FA114EE-342F-4943-BF04-DB7D31C615F7}" type="presParOf" srcId="{6E866E0C-6E69-4EB0-B69F-A6B5F7D9E4F5}" destId="{BD8A89E8-7C33-478E-AC51-2BE91646F796}" srcOrd="2" destOrd="0" presId="urn:microsoft.com/office/officeart/2008/layout/CircleAccentTimeline"/>
    <dgm:cxn modelId="{27DDFD5C-B407-41B3-9A06-070687451E30}" type="presParOf" srcId="{C2515609-F0D2-4605-9564-4911DC9A09E8}" destId="{AE175F35-4B6E-45B7-9292-A45A581A1563}" srcOrd="4" destOrd="0" presId="urn:microsoft.com/office/officeart/2008/layout/CircleAccentTimeline"/>
    <dgm:cxn modelId="{05B31EE5-0CE9-47C0-828D-690ADDB4BC7C}" type="presParOf" srcId="{C2515609-F0D2-4605-9564-4911DC9A09E8}" destId="{A25CC3EC-0F18-4C61-95C6-99EF68FA59E9}" srcOrd="5" destOrd="0" presId="urn:microsoft.com/office/officeart/2008/layout/CircleAccentTimeline"/>
    <dgm:cxn modelId="{9F0A25C9-B450-43FA-B562-F0FFF8E9CAF0}" type="presParOf" srcId="{C2515609-F0D2-4605-9564-4911DC9A09E8}" destId="{C3AB4521-FF4F-431B-AA0F-E5CD7C29C939}" srcOrd="6" destOrd="0" presId="urn:microsoft.com/office/officeart/2008/layout/CircleAccentTimeline"/>
    <dgm:cxn modelId="{A38402E6-C265-4726-ABA5-64FFA4888F83}" type="presParOf" srcId="{C3AB4521-FF4F-431B-AA0F-E5CD7C29C939}" destId="{B0A3BCA3-902F-4C84-9922-1DD29D262E1A}" srcOrd="0" destOrd="0" presId="urn:microsoft.com/office/officeart/2008/layout/CircleAccentTimeline"/>
    <dgm:cxn modelId="{959811FB-A316-4F8E-8CC3-94014D6B8F7C}" type="presParOf" srcId="{C3AB4521-FF4F-431B-AA0F-E5CD7C29C939}" destId="{BFF03446-079D-44C6-85E9-297F9E2757AB}" srcOrd="1" destOrd="0" presId="urn:microsoft.com/office/officeart/2008/layout/CircleAccentTimeline"/>
    <dgm:cxn modelId="{DBC8F0C4-7C39-4AAF-8478-BAEC3139F484}" type="presParOf" srcId="{C3AB4521-FF4F-431B-AA0F-E5CD7C29C939}" destId="{DAA7C850-8F9F-4223-BD95-DD4D2BF6EFBB}" srcOrd="2" destOrd="0" presId="urn:microsoft.com/office/officeart/2008/layout/CircleAccentTimeline"/>
    <dgm:cxn modelId="{8126BD63-C630-48C4-9DEC-4B53B5C9EE4B}" type="presParOf" srcId="{C2515609-F0D2-4605-9564-4911DC9A09E8}" destId="{CFB548BB-8E52-42A8-9F43-691800566CD2}" srcOrd="7" destOrd="0" presId="urn:microsoft.com/office/officeart/2008/layout/CircleAccentTimeline"/>
    <dgm:cxn modelId="{DF7F84AA-B28C-4594-9274-0395208FF2DA}" type="presParOf" srcId="{C2515609-F0D2-4605-9564-4911DC9A09E8}" destId="{8DC4CE54-8D3B-4037-8E83-959E30217D81}" srcOrd="8" destOrd="0" presId="urn:microsoft.com/office/officeart/2008/layout/CircleAccentTimeline"/>
    <dgm:cxn modelId="{FA4BB3EC-A58B-420C-B509-E0EA05373126}" type="presParOf" srcId="{C2515609-F0D2-4605-9564-4911DC9A09E8}" destId="{B976B5CB-31E8-498E-AFB1-59261D7BAF45}" srcOrd="9" destOrd="0" presId="urn:microsoft.com/office/officeart/2008/layout/CircleAccentTimeline"/>
    <dgm:cxn modelId="{1E8F58FD-C5DD-41A4-BD54-56FE66A4E0C6}" type="presParOf" srcId="{B976B5CB-31E8-498E-AFB1-59261D7BAF45}" destId="{40DDA1BB-0319-4AB7-B328-B54A683D348E}" srcOrd="0" destOrd="0" presId="urn:microsoft.com/office/officeart/2008/layout/CircleAccentTimeline"/>
    <dgm:cxn modelId="{DE1C783F-9D7E-4ACF-8E03-80058DF299DE}" type="presParOf" srcId="{B976B5CB-31E8-498E-AFB1-59261D7BAF45}" destId="{A4B60451-9A2F-48C5-A5E9-28DA4B06D3AE}" srcOrd="1" destOrd="0" presId="urn:microsoft.com/office/officeart/2008/layout/CircleAccentTimeline"/>
    <dgm:cxn modelId="{9517EE65-A16E-4A5A-B0E6-8D5D839F2F9F}" type="presParOf" srcId="{B976B5CB-31E8-498E-AFB1-59261D7BAF45}" destId="{4E2EAAD8-443D-447C-B310-E4E9649B88B2}" srcOrd="2" destOrd="0" presId="urn:microsoft.com/office/officeart/2008/layout/CircleAccentTimeline"/>
    <dgm:cxn modelId="{02C9B3E1-0F26-4245-8840-2666D7EBB2E5}" type="presParOf" srcId="{C2515609-F0D2-4605-9564-4911DC9A09E8}" destId="{8A9A1CA7-227B-4FF4-B664-58BA49F73A16}" srcOrd="10" destOrd="0" presId="urn:microsoft.com/office/officeart/2008/layout/CircleAccentTimeline"/>
    <dgm:cxn modelId="{FC2BB0B4-184A-467A-9805-593CB993DEC2}" type="presParOf" srcId="{C2515609-F0D2-4605-9564-4911DC9A09E8}" destId="{8F01654B-D308-4029-8BF5-A92F3647018D}" srcOrd="11" destOrd="0" presId="urn:microsoft.com/office/officeart/2008/layout/CircleAccentTimeline"/>
    <dgm:cxn modelId="{2348AAF8-1EC0-4B30-8192-C29D6DBBA7CD}" type="presParOf" srcId="{C2515609-F0D2-4605-9564-4911DC9A09E8}" destId="{33D52314-D4CF-4FE9-8EFA-44B8CAFB85E9}" srcOrd="12" destOrd="0" presId="urn:microsoft.com/office/officeart/2008/layout/CircleAccentTimeline"/>
    <dgm:cxn modelId="{66238661-59BD-4885-9A34-36F77B7C87E7}" type="presParOf" srcId="{33D52314-D4CF-4FE9-8EFA-44B8CAFB85E9}" destId="{4BA46099-72DF-412E-BE15-9ADBCEA1224E}" srcOrd="0" destOrd="0" presId="urn:microsoft.com/office/officeart/2008/layout/CircleAccentTimeline"/>
    <dgm:cxn modelId="{A4332542-84DE-4179-9348-A5D8DE201289}" type="presParOf" srcId="{33D52314-D4CF-4FE9-8EFA-44B8CAFB85E9}" destId="{441C60E0-8FCC-49E9-9983-02133582D972}" srcOrd="1" destOrd="0" presId="urn:microsoft.com/office/officeart/2008/layout/CircleAccentTimeline"/>
    <dgm:cxn modelId="{299976D7-3217-4BB9-B8B4-A43BB8AE8AF8}" type="presParOf" srcId="{33D52314-D4CF-4FE9-8EFA-44B8CAFB85E9}" destId="{198768AB-55D6-4C79-B49A-362424167CBF}" srcOrd="2" destOrd="0" presId="urn:microsoft.com/office/officeart/2008/layout/CircleAccentTimeline"/>
    <dgm:cxn modelId="{5A490E93-009E-4961-88CA-E55EF4F31C8E}" type="presParOf" srcId="{C2515609-F0D2-4605-9564-4911DC9A09E8}" destId="{7BCE5EF7-190D-4CA9-A942-A72B961A074F}" srcOrd="13" destOrd="0" presId="urn:microsoft.com/office/officeart/2008/layout/CircleAccentTimeline"/>
    <dgm:cxn modelId="{B1EAC413-57BC-4F70-9163-D74531946FC9}" type="presParOf" srcId="{C2515609-F0D2-4605-9564-4911DC9A09E8}" destId="{48D39716-72FB-4EA1-82F7-52F4AAD8ACFD}" srcOrd="14" destOrd="0" presId="urn:microsoft.com/office/officeart/2008/layout/CircleAccentTimeline"/>
    <dgm:cxn modelId="{97F69C8D-CC4F-413B-A5E0-00796EF282C4}" type="presParOf" srcId="{C2515609-F0D2-4605-9564-4911DC9A09E8}" destId="{6041127E-62A3-4129-B182-A247241FD6A9}" srcOrd="15" destOrd="0" presId="urn:microsoft.com/office/officeart/2008/layout/CircleAccentTimeline"/>
    <dgm:cxn modelId="{567CA59C-C2AC-42B2-967E-9BD614A2EDC9}" type="presParOf" srcId="{6041127E-62A3-4129-B182-A247241FD6A9}" destId="{ECA0A8D4-6626-4087-A4B3-12DC24F09C29}" srcOrd="0" destOrd="0" presId="urn:microsoft.com/office/officeart/2008/layout/CircleAccentTimeline"/>
    <dgm:cxn modelId="{6E6B55E0-F9FD-4FFA-9D54-3C2BBFD40D7F}" type="presParOf" srcId="{6041127E-62A3-4129-B182-A247241FD6A9}" destId="{138BEDEF-DE71-449F-A1E6-2B72AFB33F3B}" srcOrd="1" destOrd="0" presId="urn:microsoft.com/office/officeart/2008/layout/CircleAccentTimeline"/>
    <dgm:cxn modelId="{012CAC21-510B-449E-98CE-A47BA82EFB6F}" type="presParOf" srcId="{6041127E-62A3-4129-B182-A247241FD6A9}" destId="{0DB0E4A3-8264-4B18-857F-BDE4C332D887}" srcOrd="2" destOrd="0" presId="urn:microsoft.com/office/officeart/2008/layout/CircleAccentTimeline"/>
    <dgm:cxn modelId="{7D0E5441-A714-476E-99E2-43E010DA0AE9}" type="presParOf" srcId="{C2515609-F0D2-4605-9564-4911DC9A09E8}" destId="{282E65D0-702D-455A-873F-CCC648032C70}" srcOrd="16" destOrd="0" presId="urn:microsoft.com/office/officeart/2008/layout/CircleAccentTimeline"/>
    <dgm:cxn modelId="{0B418AB2-6AC5-48B0-BCF8-3F8881C8755A}" type="presParOf" srcId="{C2515609-F0D2-4605-9564-4911DC9A09E8}" destId="{3BCAD205-C3AB-4565-A284-AE870F890002}" srcOrd="17" destOrd="0" presId="urn:microsoft.com/office/officeart/2008/layout/CircleAccentTimeline"/>
    <dgm:cxn modelId="{AADBEEDF-6E1F-4F0A-98B9-95096F051FF4}" type="presParOf" srcId="{C2515609-F0D2-4605-9564-4911DC9A09E8}" destId="{E5E5017D-29E1-4F58-A7C8-7DC71A862140}" srcOrd="18" destOrd="0" presId="urn:microsoft.com/office/officeart/2008/layout/CircleAccentTimeline"/>
    <dgm:cxn modelId="{32B67B88-5C60-4243-8E0C-D4921B8959E5}" type="presParOf" srcId="{E5E5017D-29E1-4F58-A7C8-7DC71A862140}" destId="{AAD5E78C-48E3-4B70-9724-D278E80D19F0}" srcOrd="0" destOrd="0" presId="urn:microsoft.com/office/officeart/2008/layout/CircleAccentTimeline"/>
    <dgm:cxn modelId="{9AEE5A06-56DB-408D-A794-3E85F0E30FB4}" type="presParOf" srcId="{E5E5017D-29E1-4F58-A7C8-7DC71A862140}" destId="{66B1D99E-3820-4553-B75B-B71C026E20E5}" srcOrd="1" destOrd="0" presId="urn:microsoft.com/office/officeart/2008/layout/CircleAccentTimeline"/>
    <dgm:cxn modelId="{8104E98B-F33B-4CEF-877F-73DED75C90BD}" type="presParOf" srcId="{E5E5017D-29E1-4F58-A7C8-7DC71A862140}" destId="{1FF7D76B-274C-4B38-9C1B-F703210094AE}" srcOrd="2" destOrd="0" presId="urn:microsoft.com/office/officeart/2008/layout/CircleAccentTimeline"/>
    <dgm:cxn modelId="{24810960-79F0-4D77-94FA-315713868291}" type="presParOf" srcId="{C2515609-F0D2-4605-9564-4911DC9A09E8}" destId="{95C77987-E001-4486-877D-0CE012A3F034}" srcOrd="19" destOrd="0" presId="urn:microsoft.com/office/officeart/2008/layout/CircleAccentTimeline"/>
    <dgm:cxn modelId="{589ABE10-205B-42C6-831F-78841C3CEDCB}" type="presParOf" srcId="{C2515609-F0D2-4605-9564-4911DC9A09E8}" destId="{3B10A385-6713-4988-B49A-7FD39EAF14A4}" srcOrd="20" destOrd="0" presId="urn:microsoft.com/office/officeart/2008/layout/CircleAccentTimeline"/>
    <dgm:cxn modelId="{26DA8E01-F4CA-43A3-A4A7-F1657DC694F4}" type="presParOf" srcId="{C2515609-F0D2-4605-9564-4911DC9A09E8}" destId="{0EFEEDCC-0F57-413F-B33E-FB6318B07898}" srcOrd="21" destOrd="0" presId="urn:microsoft.com/office/officeart/2008/layout/CircleAccentTimeline"/>
    <dgm:cxn modelId="{D577C5C5-B014-474F-8479-E19789442D32}" type="presParOf" srcId="{0EFEEDCC-0F57-413F-B33E-FB6318B07898}" destId="{C815AD16-C38C-448D-BFB5-708D680A23C6}" srcOrd="0" destOrd="0" presId="urn:microsoft.com/office/officeart/2008/layout/CircleAccentTimeline"/>
    <dgm:cxn modelId="{5526FC87-080E-47F8-B827-ABB63D172238}" type="presParOf" srcId="{0EFEEDCC-0F57-413F-B33E-FB6318B07898}" destId="{EB438099-1A67-478A-ABCE-27808D5EBA28}" srcOrd="1" destOrd="0" presId="urn:microsoft.com/office/officeart/2008/layout/CircleAccentTimeline"/>
    <dgm:cxn modelId="{49C85EE5-0BE5-499C-96F8-A078A3060582}" type="presParOf" srcId="{0EFEEDCC-0F57-413F-B33E-FB6318B07898}" destId="{DA124D59-DB44-4C33-BEBB-1305F3174893}" srcOrd="2" destOrd="0" presId="urn:microsoft.com/office/officeart/2008/layout/CircleAccentTimeline"/>
    <dgm:cxn modelId="{FBD9CE75-53B4-488D-804D-13DEC65986E1}" type="presParOf" srcId="{C2515609-F0D2-4605-9564-4911DC9A09E8}" destId="{8E5F7889-8A97-4022-B6A7-09E8F3B118F9}" srcOrd="22" destOrd="0" presId="urn:microsoft.com/office/officeart/2008/layout/CircleAccentTimeline"/>
    <dgm:cxn modelId="{0E7ADDED-A810-4D15-949B-1E101EDC37E3}" type="presParOf" srcId="{C2515609-F0D2-4605-9564-4911DC9A09E8}" destId="{D292B685-8557-45E8-A433-96A730C0074F}" srcOrd="2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6E799C-05E9-4BBA-82DD-B94FDB9EDF6B}"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s-MX"/>
        </a:p>
      </dgm:t>
    </dgm:pt>
    <dgm:pt modelId="{228175C0-E34C-4926-80E2-BF61718C8977}">
      <dgm:prSet phldrT="[Texto]" custT="1"/>
      <dgm:spPr/>
      <dgm:t>
        <a:bodyPr/>
        <a:lstStyle/>
        <a:p>
          <a:r>
            <a:rPr lang="es-MX" sz="1600" dirty="0" smtClean="0">
              <a:solidFill>
                <a:schemeClr val="tx2">
                  <a:lumMod val="90000"/>
                  <a:lumOff val="10000"/>
                </a:schemeClr>
              </a:solidFill>
            </a:rPr>
            <a:t>La información se encuentre en registros públicos o fuentes de acceso público </a:t>
          </a:r>
          <a:r>
            <a:rPr lang="es-MX" sz="1000" dirty="0" smtClean="0">
              <a:solidFill>
                <a:schemeClr val="tx2">
                  <a:lumMod val="90000"/>
                  <a:lumOff val="10000"/>
                </a:schemeClr>
              </a:solidFill>
            </a:rPr>
            <a:t>(Art. 9 Ley 316)</a:t>
          </a:r>
          <a:endParaRPr lang="es-MX" sz="1600" dirty="0"/>
        </a:p>
      </dgm:t>
    </dgm:pt>
    <dgm:pt modelId="{3289DEB1-F39F-4FB2-91A0-0FE95053D3EB}" type="parTrans" cxnId="{AAFEAE58-255F-44F8-A9B6-7238A8C683B0}">
      <dgm:prSet/>
      <dgm:spPr/>
      <dgm:t>
        <a:bodyPr/>
        <a:lstStyle/>
        <a:p>
          <a:endParaRPr lang="es-MX"/>
        </a:p>
      </dgm:t>
    </dgm:pt>
    <dgm:pt modelId="{8D52B886-B27D-44A4-910F-673DC189A213}" type="sibTrans" cxnId="{AAFEAE58-255F-44F8-A9B6-7238A8C683B0}">
      <dgm:prSet/>
      <dgm:spPr/>
      <dgm:t>
        <a:bodyPr/>
        <a:lstStyle/>
        <a:p>
          <a:endParaRPr lang="es-MX"/>
        </a:p>
      </dgm:t>
    </dgm:pt>
    <dgm:pt modelId="{DFB36D71-D8FD-4483-8F75-6DBC69119C45}">
      <dgm:prSet phldrT="[Texto]" custT="1"/>
      <dgm:spPr/>
      <dgm:t>
        <a:bodyPr/>
        <a:lstStyle/>
        <a:p>
          <a:r>
            <a:rPr lang="es-MX" sz="1600" dirty="0" smtClean="0">
              <a:solidFill>
                <a:schemeClr val="tx2">
                  <a:lumMod val="90000"/>
                  <a:lumOff val="10000"/>
                </a:schemeClr>
              </a:solidFill>
            </a:rPr>
            <a:t>Por ley tenga el carácter de pública</a:t>
          </a:r>
          <a:endParaRPr lang="es-MX" sz="1600" dirty="0"/>
        </a:p>
      </dgm:t>
    </dgm:pt>
    <dgm:pt modelId="{D82D549F-1870-45B1-BF04-F533B336289D}" type="parTrans" cxnId="{14881330-A767-4F41-945E-80094DEF1034}">
      <dgm:prSet/>
      <dgm:spPr/>
      <dgm:t>
        <a:bodyPr/>
        <a:lstStyle/>
        <a:p>
          <a:endParaRPr lang="es-MX"/>
        </a:p>
      </dgm:t>
    </dgm:pt>
    <dgm:pt modelId="{5FF557D8-D7EC-4E66-993F-CE593AC51391}" type="sibTrans" cxnId="{14881330-A767-4F41-945E-80094DEF1034}">
      <dgm:prSet/>
      <dgm:spPr/>
      <dgm:t>
        <a:bodyPr/>
        <a:lstStyle/>
        <a:p>
          <a:endParaRPr lang="es-MX"/>
        </a:p>
      </dgm:t>
    </dgm:pt>
    <dgm:pt modelId="{24EACD34-F15B-46DB-872A-28FCDCCF9AA8}">
      <dgm:prSet phldrT="[Texto]" custT="1"/>
      <dgm:spPr/>
      <dgm:t>
        <a:bodyPr/>
        <a:lstStyle/>
        <a:p>
          <a:r>
            <a:rPr lang="es-MX" sz="1600" dirty="0" smtClean="0">
              <a:solidFill>
                <a:schemeClr val="tx2">
                  <a:lumMod val="90000"/>
                  <a:lumOff val="10000"/>
                </a:schemeClr>
              </a:solidFill>
            </a:rPr>
            <a:t>Exista una orden judicial</a:t>
          </a:r>
          <a:endParaRPr lang="es-MX" sz="1600" dirty="0"/>
        </a:p>
      </dgm:t>
    </dgm:pt>
    <dgm:pt modelId="{5E9367C7-3E5F-458C-A475-778C179A268B}" type="parTrans" cxnId="{4C7603C4-6948-4E0C-8C81-E8367F89B9B6}">
      <dgm:prSet/>
      <dgm:spPr/>
      <dgm:t>
        <a:bodyPr/>
        <a:lstStyle/>
        <a:p>
          <a:endParaRPr lang="es-MX"/>
        </a:p>
      </dgm:t>
    </dgm:pt>
    <dgm:pt modelId="{6EEB200E-BE9C-48CA-BFBB-E3A8967C75D6}" type="sibTrans" cxnId="{4C7603C4-6948-4E0C-8C81-E8367F89B9B6}">
      <dgm:prSet/>
      <dgm:spPr/>
      <dgm:t>
        <a:bodyPr/>
        <a:lstStyle/>
        <a:p>
          <a:endParaRPr lang="es-MX"/>
        </a:p>
      </dgm:t>
    </dgm:pt>
    <dgm:pt modelId="{360B8BE1-A7F3-414B-8F0F-9C24BF4DE476}">
      <dgm:prSet phldrT="[Texto]" custT="1"/>
      <dgm:spPr/>
      <dgm:t>
        <a:bodyPr/>
        <a:lstStyle/>
        <a:p>
          <a:r>
            <a:rPr lang="es-MX" sz="1600" dirty="0" smtClean="0">
              <a:solidFill>
                <a:schemeClr val="tx2">
                  <a:lumMod val="90000"/>
                  <a:lumOff val="10000"/>
                </a:schemeClr>
              </a:solidFill>
            </a:rPr>
            <a:t>seguridad nacional y salubridad general, o para proteger los derechos de tercero</a:t>
          </a:r>
          <a:endParaRPr lang="es-MX" sz="1600" dirty="0"/>
        </a:p>
      </dgm:t>
    </dgm:pt>
    <dgm:pt modelId="{A25E6B15-D2AD-4B5E-8839-973DFAE0A795}" type="parTrans" cxnId="{802BAE7A-164F-44B7-AA26-B511C7FB6327}">
      <dgm:prSet/>
      <dgm:spPr/>
      <dgm:t>
        <a:bodyPr/>
        <a:lstStyle/>
        <a:p>
          <a:endParaRPr lang="es-MX"/>
        </a:p>
      </dgm:t>
    </dgm:pt>
    <dgm:pt modelId="{A581F442-975D-49BC-9A20-8C82273A05E2}" type="sibTrans" cxnId="{802BAE7A-164F-44B7-AA26-B511C7FB6327}">
      <dgm:prSet/>
      <dgm:spPr/>
      <dgm:t>
        <a:bodyPr/>
        <a:lstStyle/>
        <a:p>
          <a:endParaRPr lang="es-MX"/>
        </a:p>
      </dgm:t>
    </dgm:pt>
    <dgm:pt modelId="{DF993DF5-DCD7-47B5-84E5-37BC3180E15E}">
      <dgm:prSet phldrT="[Texto]" custT="1"/>
      <dgm:spPr/>
      <dgm:t>
        <a:bodyPr/>
        <a:lstStyle/>
        <a:p>
          <a:r>
            <a:rPr lang="es-MX" sz="1400" dirty="0" smtClean="0">
              <a:solidFill>
                <a:schemeClr val="tx2">
                  <a:lumMod val="90000"/>
                  <a:lumOff val="10000"/>
                </a:schemeClr>
              </a:solidFill>
            </a:rPr>
            <a:t>se transmita entre sujetos obligados y entre éstos y los sujetos de derecho internacional</a:t>
          </a:r>
          <a:endParaRPr lang="es-MX" sz="1400" dirty="0"/>
        </a:p>
      </dgm:t>
    </dgm:pt>
    <dgm:pt modelId="{03E21D18-7296-4BBF-A211-EC7613ECD5F2}" type="parTrans" cxnId="{39054B5E-2869-46D4-A0C7-4092DF737995}">
      <dgm:prSet/>
      <dgm:spPr/>
      <dgm:t>
        <a:bodyPr/>
        <a:lstStyle/>
        <a:p>
          <a:endParaRPr lang="es-MX"/>
        </a:p>
      </dgm:t>
    </dgm:pt>
    <dgm:pt modelId="{EA27D38F-D400-4875-8CE0-FCDB49D5B8A3}" type="sibTrans" cxnId="{39054B5E-2869-46D4-A0C7-4092DF737995}">
      <dgm:prSet/>
      <dgm:spPr/>
      <dgm:t>
        <a:bodyPr/>
        <a:lstStyle/>
        <a:p>
          <a:endParaRPr lang="es-MX"/>
        </a:p>
      </dgm:t>
    </dgm:pt>
    <dgm:pt modelId="{070DDCBE-96CD-450C-90D3-92D2D98268A3}" type="pres">
      <dgm:prSet presAssocID="{AA6E799C-05E9-4BBA-82DD-B94FDB9EDF6B}" presName="cycle" presStyleCnt="0">
        <dgm:presLayoutVars>
          <dgm:dir/>
          <dgm:resizeHandles val="exact"/>
        </dgm:presLayoutVars>
      </dgm:prSet>
      <dgm:spPr/>
      <dgm:t>
        <a:bodyPr/>
        <a:lstStyle/>
        <a:p>
          <a:endParaRPr lang="es-MX"/>
        </a:p>
      </dgm:t>
    </dgm:pt>
    <dgm:pt modelId="{DA965F95-17FC-43BE-B595-E29AE0E54132}" type="pres">
      <dgm:prSet presAssocID="{228175C0-E34C-4926-80E2-BF61718C8977}" presName="dummy" presStyleCnt="0"/>
      <dgm:spPr/>
    </dgm:pt>
    <dgm:pt modelId="{E3C57BCB-B175-4A63-BA25-9EAC2024A4AE}" type="pres">
      <dgm:prSet presAssocID="{228175C0-E34C-4926-80E2-BF61718C8977}" presName="node" presStyleLbl="revTx" presStyleIdx="0" presStyleCnt="5" custScaleX="197819" custRadScaleRad="114760" custRadScaleInc="47239">
        <dgm:presLayoutVars>
          <dgm:bulletEnabled val="1"/>
        </dgm:presLayoutVars>
      </dgm:prSet>
      <dgm:spPr/>
      <dgm:t>
        <a:bodyPr/>
        <a:lstStyle/>
        <a:p>
          <a:endParaRPr lang="es-MX"/>
        </a:p>
      </dgm:t>
    </dgm:pt>
    <dgm:pt modelId="{5BD5EA08-B406-4463-AC04-33732A76B8D4}" type="pres">
      <dgm:prSet presAssocID="{8D52B886-B27D-44A4-910F-673DC189A213}" presName="sibTrans" presStyleLbl="node1" presStyleIdx="0" presStyleCnt="5" custLinFactNeighborX="-3680" custLinFactNeighborY="2699"/>
      <dgm:spPr/>
      <dgm:t>
        <a:bodyPr/>
        <a:lstStyle/>
        <a:p>
          <a:endParaRPr lang="es-MX"/>
        </a:p>
      </dgm:t>
    </dgm:pt>
    <dgm:pt modelId="{950E5743-1869-4E29-B9EF-A72663670B2F}" type="pres">
      <dgm:prSet presAssocID="{DFB36D71-D8FD-4483-8F75-6DBC69119C45}" presName="dummy" presStyleCnt="0"/>
      <dgm:spPr/>
    </dgm:pt>
    <dgm:pt modelId="{E270A133-39B3-4BDB-92F4-EDA583747247}" type="pres">
      <dgm:prSet presAssocID="{DFB36D71-D8FD-4483-8F75-6DBC69119C45}" presName="node" presStyleLbl="revTx" presStyleIdx="1" presStyleCnt="5" custScaleX="150984" custScaleY="75606">
        <dgm:presLayoutVars>
          <dgm:bulletEnabled val="1"/>
        </dgm:presLayoutVars>
      </dgm:prSet>
      <dgm:spPr/>
      <dgm:t>
        <a:bodyPr/>
        <a:lstStyle/>
        <a:p>
          <a:endParaRPr lang="es-MX"/>
        </a:p>
      </dgm:t>
    </dgm:pt>
    <dgm:pt modelId="{D6997950-1F91-429D-8D58-2431D1C1E64F}" type="pres">
      <dgm:prSet presAssocID="{5FF557D8-D7EC-4E66-993F-CE593AC51391}" presName="sibTrans" presStyleLbl="node1" presStyleIdx="1" presStyleCnt="5" custLinFactNeighborX="-1454" custLinFactNeighborY="141"/>
      <dgm:spPr/>
      <dgm:t>
        <a:bodyPr/>
        <a:lstStyle/>
        <a:p>
          <a:endParaRPr lang="es-MX"/>
        </a:p>
      </dgm:t>
    </dgm:pt>
    <dgm:pt modelId="{2E46691F-B46A-483B-8580-3100EBB3E245}" type="pres">
      <dgm:prSet presAssocID="{24EACD34-F15B-46DB-872A-28FCDCCF9AA8}" presName="dummy" presStyleCnt="0"/>
      <dgm:spPr/>
    </dgm:pt>
    <dgm:pt modelId="{598FE3AD-BB78-4EDD-8FC8-4C15E8DEE90F}" type="pres">
      <dgm:prSet presAssocID="{24EACD34-F15B-46DB-872A-28FCDCCF9AA8}" presName="node" presStyleLbl="revTx" presStyleIdx="2" presStyleCnt="5" custScaleX="127100" custScaleY="66043" custRadScaleRad="98455" custRadScaleInc="16136">
        <dgm:presLayoutVars>
          <dgm:bulletEnabled val="1"/>
        </dgm:presLayoutVars>
      </dgm:prSet>
      <dgm:spPr/>
      <dgm:t>
        <a:bodyPr/>
        <a:lstStyle/>
        <a:p>
          <a:endParaRPr lang="es-MX"/>
        </a:p>
      </dgm:t>
    </dgm:pt>
    <dgm:pt modelId="{DB4D3F6D-697B-4C45-8E31-8B731AD71AC6}" type="pres">
      <dgm:prSet presAssocID="{6EEB200E-BE9C-48CA-BFBB-E3A8967C75D6}" presName="sibTrans" presStyleLbl="node1" presStyleIdx="2" presStyleCnt="5" custLinFactNeighborX="-5759" custLinFactNeighborY="3428"/>
      <dgm:spPr/>
      <dgm:t>
        <a:bodyPr/>
        <a:lstStyle/>
        <a:p>
          <a:endParaRPr lang="es-MX"/>
        </a:p>
      </dgm:t>
    </dgm:pt>
    <dgm:pt modelId="{C3D9DE2A-126C-449A-A6F2-772C7DD9A08C}" type="pres">
      <dgm:prSet presAssocID="{360B8BE1-A7F3-414B-8F0F-9C24BF4DE476}" presName="dummy" presStyleCnt="0"/>
      <dgm:spPr/>
    </dgm:pt>
    <dgm:pt modelId="{8EC06F62-E270-47B8-A55B-E72AA76CEB38}" type="pres">
      <dgm:prSet presAssocID="{360B8BE1-A7F3-414B-8F0F-9C24BF4DE476}" presName="node" presStyleLbl="revTx" presStyleIdx="3" presStyleCnt="5" custScaleX="172476" custRadScaleRad="102373" custRadScaleInc="-8977">
        <dgm:presLayoutVars>
          <dgm:bulletEnabled val="1"/>
        </dgm:presLayoutVars>
      </dgm:prSet>
      <dgm:spPr/>
      <dgm:t>
        <a:bodyPr/>
        <a:lstStyle/>
        <a:p>
          <a:endParaRPr lang="es-MX"/>
        </a:p>
      </dgm:t>
    </dgm:pt>
    <dgm:pt modelId="{579192AB-5ED3-4913-8578-2568E79020BA}" type="pres">
      <dgm:prSet presAssocID="{A581F442-975D-49BC-9A20-8C82273A05E2}" presName="sibTrans" presStyleLbl="node1" presStyleIdx="3" presStyleCnt="5" custAng="171586" custScaleX="120559" custScaleY="105416" custLinFactNeighborX="5358" custLinFactNeighborY="2765"/>
      <dgm:spPr/>
      <dgm:t>
        <a:bodyPr/>
        <a:lstStyle/>
        <a:p>
          <a:endParaRPr lang="es-MX"/>
        </a:p>
      </dgm:t>
    </dgm:pt>
    <dgm:pt modelId="{99A6C253-CA3A-45A3-A74C-51878F6DB47F}" type="pres">
      <dgm:prSet presAssocID="{DF993DF5-DCD7-47B5-84E5-37BC3180E15E}" presName="dummy" presStyleCnt="0"/>
      <dgm:spPr/>
    </dgm:pt>
    <dgm:pt modelId="{AB9E47A1-1D65-4ED9-9904-97AF1F12335F}" type="pres">
      <dgm:prSet presAssocID="{DF993DF5-DCD7-47B5-84E5-37BC3180E15E}" presName="node" presStyleLbl="revTx" presStyleIdx="4" presStyleCnt="5" custScaleX="221894" custScaleY="71406" custRadScaleRad="106662" custRadScaleInc="-24795">
        <dgm:presLayoutVars>
          <dgm:bulletEnabled val="1"/>
        </dgm:presLayoutVars>
      </dgm:prSet>
      <dgm:spPr/>
      <dgm:t>
        <a:bodyPr/>
        <a:lstStyle/>
        <a:p>
          <a:endParaRPr lang="es-MX"/>
        </a:p>
      </dgm:t>
    </dgm:pt>
    <dgm:pt modelId="{B262378C-B4E0-4C79-B314-5806F5865C49}" type="pres">
      <dgm:prSet presAssocID="{EA27D38F-D400-4875-8CE0-FCDB49D5B8A3}" presName="sibTrans" presStyleLbl="node1" presStyleIdx="4" presStyleCnt="5" custAng="204610" custScaleX="97702" custScaleY="94098" custLinFactNeighborX="-2424" custLinFactNeighborY="-2861"/>
      <dgm:spPr/>
      <dgm:t>
        <a:bodyPr/>
        <a:lstStyle/>
        <a:p>
          <a:endParaRPr lang="es-MX"/>
        </a:p>
      </dgm:t>
    </dgm:pt>
  </dgm:ptLst>
  <dgm:cxnLst>
    <dgm:cxn modelId="{5C7680B1-D05B-4B1F-A56D-9FCE6148C39A}" type="presOf" srcId="{24EACD34-F15B-46DB-872A-28FCDCCF9AA8}" destId="{598FE3AD-BB78-4EDD-8FC8-4C15E8DEE90F}" srcOrd="0" destOrd="0" presId="urn:microsoft.com/office/officeart/2005/8/layout/cycle1"/>
    <dgm:cxn modelId="{79732977-7CA1-45EF-B7BC-521F83DC4DED}" type="presOf" srcId="{360B8BE1-A7F3-414B-8F0F-9C24BF4DE476}" destId="{8EC06F62-E270-47B8-A55B-E72AA76CEB38}" srcOrd="0" destOrd="0" presId="urn:microsoft.com/office/officeart/2005/8/layout/cycle1"/>
    <dgm:cxn modelId="{BCC5EEFA-6862-45CE-AF39-32AEF4AFCC62}" type="presOf" srcId="{8D52B886-B27D-44A4-910F-673DC189A213}" destId="{5BD5EA08-B406-4463-AC04-33732A76B8D4}" srcOrd="0" destOrd="0" presId="urn:microsoft.com/office/officeart/2005/8/layout/cycle1"/>
    <dgm:cxn modelId="{0930C3BD-0581-45EC-9AD7-765BC846A316}" type="presOf" srcId="{AA6E799C-05E9-4BBA-82DD-B94FDB9EDF6B}" destId="{070DDCBE-96CD-450C-90D3-92D2D98268A3}" srcOrd="0" destOrd="0" presId="urn:microsoft.com/office/officeart/2005/8/layout/cycle1"/>
    <dgm:cxn modelId="{B77CDB23-C83D-4F72-93A2-9B7919F57221}" type="presOf" srcId="{DFB36D71-D8FD-4483-8F75-6DBC69119C45}" destId="{E270A133-39B3-4BDB-92F4-EDA583747247}" srcOrd="0" destOrd="0" presId="urn:microsoft.com/office/officeart/2005/8/layout/cycle1"/>
    <dgm:cxn modelId="{14881330-A767-4F41-945E-80094DEF1034}" srcId="{AA6E799C-05E9-4BBA-82DD-B94FDB9EDF6B}" destId="{DFB36D71-D8FD-4483-8F75-6DBC69119C45}" srcOrd="1" destOrd="0" parTransId="{D82D549F-1870-45B1-BF04-F533B336289D}" sibTransId="{5FF557D8-D7EC-4E66-993F-CE593AC51391}"/>
    <dgm:cxn modelId="{4C7603C4-6948-4E0C-8C81-E8367F89B9B6}" srcId="{AA6E799C-05E9-4BBA-82DD-B94FDB9EDF6B}" destId="{24EACD34-F15B-46DB-872A-28FCDCCF9AA8}" srcOrd="2" destOrd="0" parTransId="{5E9367C7-3E5F-458C-A475-778C179A268B}" sibTransId="{6EEB200E-BE9C-48CA-BFBB-E3A8967C75D6}"/>
    <dgm:cxn modelId="{DB7DD463-DFDA-494A-B85A-8C0096ACFF5B}" type="presOf" srcId="{A581F442-975D-49BC-9A20-8C82273A05E2}" destId="{579192AB-5ED3-4913-8578-2568E79020BA}" srcOrd="0" destOrd="0" presId="urn:microsoft.com/office/officeart/2005/8/layout/cycle1"/>
    <dgm:cxn modelId="{39054B5E-2869-46D4-A0C7-4092DF737995}" srcId="{AA6E799C-05E9-4BBA-82DD-B94FDB9EDF6B}" destId="{DF993DF5-DCD7-47B5-84E5-37BC3180E15E}" srcOrd="4" destOrd="0" parTransId="{03E21D18-7296-4BBF-A211-EC7613ECD5F2}" sibTransId="{EA27D38F-D400-4875-8CE0-FCDB49D5B8A3}"/>
    <dgm:cxn modelId="{4EBF4BA5-6859-408F-86BF-AF82A10635D2}" type="presOf" srcId="{DF993DF5-DCD7-47B5-84E5-37BC3180E15E}" destId="{AB9E47A1-1D65-4ED9-9904-97AF1F12335F}" srcOrd="0" destOrd="0" presId="urn:microsoft.com/office/officeart/2005/8/layout/cycle1"/>
    <dgm:cxn modelId="{0174B315-4F37-4FFC-961D-48413AB21EAD}" type="presOf" srcId="{6EEB200E-BE9C-48CA-BFBB-E3A8967C75D6}" destId="{DB4D3F6D-697B-4C45-8E31-8B731AD71AC6}" srcOrd="0" destOrd="0" presId="urn:microsoft.com/office/officeart/2005/8/layout/cycle1"/>
    <dgm:cxn modelId="{8899C52F-A0BD-4480-B76E-182CE2273813}" type="presOf" srcId="{228175C0-E34C-4926-80E2-BF61718C8977}" destId="{E3C57BCB-B175-4A63-BA25-9EAC2024A4AE}" srcOrd="0" destOrd="0" presId="urn:microsoft.com/office/officeart/2005/8/layout/cycle1"/>
    <dgm:cxn modelId="{AC2B64EF-B38A-47D9-A580-F4AA701B4790}" type="presOf" srcId="{EA27D38F-D400-4875-8CE0-FCDB49D5B8A3}" destId="{B262378C-B4E0-4C79-B314-5806F5865C49}" srcOrd="0" destOrd="0" presId="urn:microsoft.com/office/officeart/2005/8/layout/cycle1"/>
    <dgm:cxn modelId="{802BAE7A-164F-44B7-AA26-B511C7FB6327}" srcId="{AA6E799C-05E9-4BBA-82DD-B94FDB9EDF6B}" destId="{360B8BE1-A7F3-414B-8F0F-9C24BF4DE476}" srcOrd="3" destOrd="0" parTransId="{A25E6B15-D2AD-4B5E-8839-973DFAE0A795}" sibTransId="{A581F442-975D-49BC-9A20-8C82273A05E2}"/>
    <dgm:cxn modelId="{F178AEA0-167F-4B74-8D8D-23DB6CC0E2C7}" type="presOf" srcId="{5FF557D8-D7EC-4E66-993F-CE593AC51391}" destId="{D6997950-1F91-429D-8D58-2431D1C1E64F}" srcOrd="0" destOrd="0" presId="urn:microsoft.com/office/officeart/2005/8/layout/cycle1"/>
    <dgm:cxn modelId="{AAFEAE58-255F-44F8-A9B6-7238A8C683B0}" srcId="{AA6E799C-05E9-4BBA-82DD-B94FDB9EDF6B}" destId="{228175C0-E34C-4926-80E2-BF61718C8977}" srcOrd="0" destOrd="0" parTransId="{3289DEB1-F39F-4FB2-91A0-0FE95053D3EB}" sibTransId="{8D52B886-B27D-44A4-910F-673DC189A213}"/>
    <dgm:cxn modelId="{137D0645-1B0E-4BFF-858C-3E0E1D13F662}" type="presParOf" srcId="{070DDCBE-96CD-450C-90D3-92D2D98268A3}" destId="{DA965F95-17FC-43BE-B595-E29AE0E54132}" srcOrd="0" destOrd="0" presId="urn:microsoft.com/office/officeart/2005/8/layout/cycle1"/>
    <dgm:cxn modelId="{770A873A-80A1-474C-82E3-D6881DA75181}" type="presParOf" srcId="{070DDCBE-96CD-450C-90D3-92D2D98268A3}" destId="{E3C57BCB-B175-4A63-BA25-9EAC2024A4AE}" srcOrd="1" destOrd="0" presId="urn:microsoft.com/office/officeart/2005/8/layout/cycle1"/>
    <dgm:cxn modelId="{866674CA-20D5-42FB-A6E9-97B6ABB87889}" type="presParOf" srcId="{070DDCBE-96CD-450C-90D3-92D2D98268A3}" destId="{5BD5EA08-B406-4463-AC04-33732A76B8D4}" srcOrd="2" destOrd="0" presId="urn:microsoft.com/office/officeart/2005/8/layout/cycle1"/>
    <dgm:cxn modelId="{FA5ACEED-6421-451D-A42C-E42D7FC95ACE}" type="presParOf" srcId="{070DDCBE-96CD-450C-90D3-92D2D98268A3}" destId="{950E5743-1869-4E29-B9EF-A72663670B2F}" srcOrd="3" destOrd="0" presId="urn:microsoft.com/office/officeart/2005/8/layout/cycle1"/>
    <dgm:cxn modelId="{A96E688A-5B82-4D9E-995C-D3DB01C2131F}" type="presParOf" srcId="{070DDCBE-96CD-450C-90D3-92D2D98268A3}" destId="{E270A133-39B3-4BDB-92F4-EDA583747247}" srcOrd="4" destOrd="0" presId="urn:microsoft.com/office/officeart/2005/8/layout/cycle1"/>
    <dgm:cxn modelId="{87F50756-62C0-446F-ACE1-F7B812E11B8E}" type="presParOf" srcId="{070DDCBE-96CD-450C-90D3-92D2D98268A3}" destId="{D6997950-1F91-429D-8D58-2431D1C1E64F}" srcOrd="5" destOrd="0" presId="urn:microsoft.com/office/officeart/2005/8/layout/cycle1"/>
    <dgm:cxn modelId="{2356DC9F-A136-4F5A-8C3B-C93DB7D62732}" type="presParOf" srcId="{070DDCBE-96CD-450C-90D3-92D2D98268A3}" destId="{2E46691F-B46A-483B-8580-3100EBB3E245}" srcOrd="6" destOrd="0" presId="urn:microsoft.com/office/officeart/2005/8/layout/cycle1"/>
    <dgm:cxn modelId="{520BB79A-9051-40FA-A894-C92AD24A9A95}" type="presParOf" srcId="{070DDCBE-96CD-450C-90D3-92D2D98268A3}" destId="{598FE3AD-BB78-4EDD-8FC8-4C15E8DEE90F}" srcOrd="7" destOrd="0" presId="urn:microsoft.com/office/officeart/2005/8/layout/cycle1"/>
    <dgm:cxn modelId="{3435AF2F-EB6A-4942-94AA-AB7F1D68B198}" type="presParOf" srcId="{070DDCBE-96CD-450C-90D3-92D2D98268A3}" destId="{DB4D3F6D-697B-4C45-8E31-8B731AD71AC6}" srcOrd="8" destOrd="0" presId="urn:microsoft.com/office/officeart/2005/8/layout/cycle1"/>
    <dgm:cxn modelId="{088FBFA4-FA26-4469-88E6-ADBDF72EAF11}" type="presParOf" srcId="{070DDCBE-96CD-450C-90D3-92D2D98268A3}" destId="{C3D9DE2A-126C-449A-A6F2-772C7DD9A08C}" srcOrd="9" destOrd="0" presId="urn:microsoft.com/office/officeart/2005/8/layout/cycle1"/>
    <dgm:cxn modelId="{878A22A4-4D48-493A-A7C8-A3929DF24D45}" type="presParOf" srcId="{070DDCBE-96CD-450C-90D3-92D2D98268A3}" destId="{8EC06F62-E270-47B8-A55B-E72AA76CEB38}" srcOrd="10" destOrd="0" presId="urn:microsoft.com/office/officeart/2005/8/layout/cycle1"/>
    <dgm:cxn modelId="{94F4FC9A-67DA-4481-B424-A1577F6A453A}" type="presParOf" srcId="{070DDCBE-96CD-450C-90D3-92D2D98268A3}" destId="{579192AB-5ED3-4913-8578-2568E79020BA}" srcOrd="11" destOrd="0" presId="urn:microsoft.com/office/officeart/2005/8/layout/cycle1"/>
    <dgm:cxn modelId="{C97B1CCB-430C-4B0D-BD79-C866D32A04D6}" type="presParOf" srcId="{070DDCBE-96CD-450C-90D3-92D2D98268A3}" destId="{99A6C253-CA3A-45A3-A74C-51878F6DB47F}" srcOrd="12" destOrd="0" presId="urn:microsoft.com/office/officeart/2005/8/layout/cycle1"/>
    <dgm:cxn modelId="{E541A25F-41C3-4C4A-BC57-21957602A8A1}" type="presParOf" srcId="{070DDCBE-96CD-450C-90D3-92D2D98268A3}" destId="{AB9E47A1-1D65-4ED9-9904-97AF1F12335F}" srcOrd="13" destOrd="0" presId="urn:microsoft.com/office/officeart/2005/8/layout/cycle1"/>
    <dgm:cxn modelId="{184D380C-0F39-4A0E-95D4-D63D715D9886}" type="presParOf" srcId="{070DDCBE-96CD-450C-90D3-92D2D98268A3}" destId="{B262378C-B4E0-4C79-B314-5806F5865C4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DDAA74-C8FC-4552-B18A-5A5C7A494B1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MX"/>
        </a:p>
      </dgm:t>
    </dgm:pt>
    <dgm:pt modelId="{03B89207-267B-4678-ACD6-3F42CEC738AA}">
      <dgm:prSet phldrT="[Texto]"/>
      <dgm:spPr/>
      <dgm:t>
        <a:bodyPr/>
        <a:lstStyle/>
        <a:p>
          <a:r>
            <a:rPr lang="es-MX" dirty="0" smtClean="0">
              <a:solidFill>
                <a:schemeClr val="tx2">
                  <a:lumMod val="90000"/>
                  <a:lumOff val="10000"/>
                </a:schemeClr>
              </a:solidFill>
            </a:rPr>
            <a:t>Carga de prueba</a:t>
          </a:r>
          <a:endParaRPr lang="es-MX" dirty="0">
            <a:solidFill>
              <a:schemeClr val="tx2">
                <a:lumMod val="90000"/>
                <a:lumOff val="10000"/>
              </a:schemeClr>
            </a:solidFill>
          </a:endParaRPr>
        </a:p>
      </dgm:t>
    </dgm:pt>
    <dgm:pt modelId="{6BFA5E57-86ED-48F9-BD61-EEC7A1B0603E}" type="parTrans" cxnId="{4CA6F538-1FBA-4AA4-A94B-629AE089F521}">
      <dgm:prSet/>
      <dgm:spPr/>
      <dgm:t>
        <a:bodyPr/>
        <a:lstStyle/>
        <a:p>
          <a:endParaRPr lang="es-MX"/>
        </a:p>
      </dgm:t>
    </dgm:pt>
    <dgm:pt modelId="{87469079-BDB7-461B-8E90-42BB713661E2}" type="sibTrans" cxnId="{4CA6F538-1FBA-4AA4-A94B-629AE089F521}">
      <dgm:prSet/>
      <dgm:spPr/>
      <dgm:t>
        <a:bodyPr/>
        <a:lstStyle/>
        <a:p>
          <a:endParaRPr lang="es-MX"/>
        </a:p>
      </dgm:t>
    </dgm:pt>
    <dgm:pt modelId="{38CEB9FB-D3A9-40F3-A087-385FA6C41613}">
      <dgm:prSet phldrT="[Texto]"/>
      <dgm:spPr/>
      <dgm:t>
        <a:bodyPr/>
        <a:lstStyle/>
        <a:p>
          <a:r>
            <a:rPr lang="es-MX" dirty="0" smtClean="0">
              <a:solidFill>
                <a:schemeClr val="tx2">
                  <a:lumMod val="90000"/>
                  <a:lumOff val="10000"/>
                </a:schemeClr>
              </a:solidFill>
            </a:rPr>
            <a:t>Carga argumentativa</a:t>
          </a:r>
          <a:endParaRPr lang="es-MX" dirty="0">
            <a:solidFill>
              <a:schemeClr val="tx2">
                <a:lumMod val="90000"/>
                <a:lumOff val="10000"/>
              </a:schemeClr>
            </a:solidFill>
          </a:endParaRPr>
        </a:p>
      </dgm:t>
    </dgm:pt>
    <dgm:pt modelId="{D12A3A13-0DE6-4C48-91BF-785FB382DD83}" type="parTrans" cxnId="{BFA2D328-F784-4E81-897F-88E822DE662B}">
      <dgm:prSet/>
      <dgm:spPr/>
      <dgm:t>
        <a:bodyPr/>
        <a:lstStyle/>
        <a:p>
          <a:endParaRPr lang="es-MX"/>
        </a:p>
      </dgm:t>
    </dgm:pt>
    <dgm:pt modelId="{EAC826AE-2981-4F53-9CA3-32643D6E3592}" type="sibTrans" cxnId="{BFA2D328-F784-4E81-897F-88E822DE662B}">
      <dgm:prSet/>
      <dgm:spPr/>
      <dgm:t>
        <a:bodyPr/>
        <a:lstStyle/>
        <a:p>
          <a:endParaRPr lang="es-MX"/>
        </a:p>
      </dgm:t>
    </dgm:pt>
    <dgm:pt modelId="{723D8EA6-3999-4A90-A7B3-C7149C8918CF}">
      <dgm:prSet phldrT="[Texto]"/>
      <dgm:spPr/>
      <dgm:t>
        <a:bodyPr/>
        <a:lstStyle/>
        <a:p>
          <a:r>
            <a:rPr lang="es-MX" dirty="0" smtClean="0">
              <a:solidFill>
                <a:schemeClr val="tx2">
                  <a:lumMod val="90000"/>
                  <a:lumOff val="10000"/>
                </a:schemeClr>
              </a:solidFill>
            </a:rPr>
            <a:t>Ejercicio de proporcionalidad </a:t>
          </a:r>
          <a:endParaRPr lang="es-MX" dirty="0">
            <a:solidFill>
              <a:schemeClr val="tx2">
                <a:lumMod val="90000"/>
                <a:lumOff val="10000"/>
              </a:schemeClr>
            </a:solidFill>
          </a:endParaRPr>
        </a:p>
      </dgm:t>
    </dgm:pt>
    <dgm:pt modelId="{44C8CB25-E797-41F6-A744-D17B3111CF86}" type="parTrans" cxnId="{9A92DD55-2505-48A1-9E57-F95A03EB0611}">
      <dgm:prSet/>
      <dgm:spPr/>
      <dgm:t>
        <a:bodyPr/>
        <a:lstStyle/>
        <a:p>
          <a:endParaRPr lang="es-MX"/>
        </a:p>
      </dgm:t>
    </dgm:pt>
    <dgm:pt modelId="{94385321-CCA4-4418-8FD7-EA3E621820B0}" type="sibTrans" cxnId="{9A92DD55-2505-48A1-9E57-F95A03EB0611}">
      <dgm:prSet/>
      <dgm:spPr/>
      <dgm:t>
        <a:bodyPr/>
        <a:lstStyle/>
        <a:p>
          <a:endParaRPr lang="es-MX"/>
        </a:p>
      </dgm:t>
    </dgm:pt>
    <dgm:pt modelId="{B412E3CB-7FD1-4736-B7FE-616FF99EA278}" type="pres">
      <dgm:prSet presAssocID="{41DDAA74-C8FC-4552-B18A-5A5C7A494B1E}" presName="rootnode" presStyleCnt="0">
        <dgm:presLayoutVars>
          <dgm:chMax/>
          <dgm:chPref/>
          <dgm:dir/>
          <dgm:animLvl val="lvl"/>
        </dgm:presLayoutVars>
      </dgm:prSet>
      <dgm:spPr/>
      <dgm:t>
        <a:bodyPr/>
        <a:lstStyle/>
        <a:p>
          <a:endParaRPr lang="es-MX"/>
        </a:p>
      </dgm:t>
    </dgm:pt>
    <dgm:pt modelId="{E2C4E1CC-E80C-48ED-9C0B-4DE93859C64C}" type="pres">
      <dgm:prSet presAssocID="{03B89207-267B-4678-ACD6-3F42CEC738AA}" presName="composite" presStyleCnt="0"/>
      <dgm:spPr/>
    </dgm:pt>
    <dgm:pt modelId="{1D404C99-67C1-4683-A38D-559E684AD98E}" type="pres">
      <dgm:prSet presAssocID="{03B89207-267B-4678-ACD6-3F42CEC738AA}" presName="LShape" presStyleLbl="alignNode1" presStyleIdx="0" presStyleCnt="5"/>
      <dgm:spPr/>
    </dgm:pt>
    <dgm:pt modelId="{08896D60-1B19-4360-BEC3-C5E09CE08889}" type="pres">
      <dgm:prSet presAssocID="{03B89207-267B-4678-ACD6-3F42CEC738AA}" presName="ParentText" presStyleLbl="revTx" presStyleIdx="0" presStyleCnt="3">
        <dgm:presLayoutVars>
          <dgm:chMax val="0"/>
          <dgm:chPref val="0"/>
          <dgm:bulletEnabled val="1"/>
        </dgm:presLayoutVars>
      </dgm:prSet>
      <dgm:spPr/>
      <dgm:t>
        <a:bodyPr/>
        <a:lstStyle/>
        <a:p>
          <a:endParaRPr lang="es-MX"/>
        </a:p>
      </dgm:t>
    </dgm:pt>
    <dgm:pt modelId="{733A0A54-EA1D-4C05-9D72-C8BA30E4202E}" type="pres">
      <dgm:prSet presAssocID="{03B89207-267B-4678-ACD6-3F42CEC738AA}" presName="Triangle" presStyleLbl="alignNode1" presStyleIdx="1" presStyleCnt="5"/>
      <dgm:spPr/>
    </dgm:pt>
    <dgm:pt modelId="{9F381BF3-307E-4B62-9606-CC6C6E7454A4}" type="pres">
      <dgm:prSet presAssocID="{87469079-BDB7-461B-8E90-42BB713661E2}" presName="sibTrans" presStyleCnt="0"/>
      <dgm:spPr/>
    </dgm:pt>
    <dgm:pt modelId="{FE84E86D-F967-491E-B45F-FAD99B03E487}" type="pres">
      <dgm:prSet presAssocID="{87469079-BDB7-461B-8E90-42BB713661E2}" presName="space" presStyleCnt="0"/>
      <dgm:spPr/>
    </dgm:pt>
    <dgm:pt modelId="{A678B19E-F94E-4850-977B-56A63D33B1AA}" type="pres">
      <dgm:prSet presAssocID="{38CEB9FB-D3A9-40F3-A087-385FA6C41613}" presName="composite" presStyleCnt="0"/>
      <dgm:spPr/>
    </dgm:pt>
    <dgm:pt modelId="{42F2D297-0FD5-426E-8E85-0213FEF2780E}" type="pres">
      <dgm:prSet presAssocID="{38CEB9FB-D3A9-40F3-A087-385FA6C41613}" presName="LShape" presStyleLbl="alignNode1" presStyleIdx="2" presStyleCnt="5"/>
      <dgm:spPr/>
    </dgm:pt>
    <dgm:pt modelId="{C89A56AE-84BF-40C8-AC95-4B67A0011638}" type="pres">
      <dgm:prSet presAssocID="{38CEB9FB-D3A9-40F3-A087-385FA6C41613}" presName="ParentText" presStyleLbl="revTx" presStyleIdx="1" presStyleCnt="3">
        <dgm:presLayoutVars>
          <dgm:chMax val="0"/>
          <dgm:chPref val="0"/>
          <dgm:bulletEnabled val="1"/>
        </dgm:presLayoutVars>
      </dgm:prSet>
      <dgm:spPr/>
      <dgm:t>
        <a:bodyPr/>
        <a:lstStyle/>
        <a:p>
          <a:endParaRPr lang="es-MX"/>
        </a:p>
      </dgm:t>
    </dgm:pt>
    <dgm:pt modelId="{FE95AC2C-FC98-44E6-9912-474FDF381EBD}" type="pres">
      <dgm:prSet presAssocID="{38CEB9FB-D3A9-40F3-A087-385FA6C41613}" presName="Triangle" presStyleLbl="alignNode1" presStyleIdx="3" presStyleCnt="5"/>
      <dgm:spPr/>
    </dgm:pt>
    <dgm:pt modelId="{E74B3D1A-F5B7-4731-8897-30A566017898}" type="pres">
      <dgm:prSet presAssocID="{EAC826AE-2981-4F53-9CA3-32643D6E3592}" presName="sibTrans" presStyleCnt="0"/>
      <dgm:spPr/>
    </dgm:pt>
    <dgm:pt modelId="{30718D56-4294-40AA-B606-E97E6774FC3C}" type="pres">
      <dgm:prSet presAssocID="{EAC826AE-2981-4F53-9CA3-32643D6E3592}" presName="space" presStyleCnt="0"/>
      <dgm:spPr/>
    </dgm:pt>
    <dgm:pt modelId="{3C546CD1-3192-4D1F-815B-38E8EAB581E2}" type="pres">
      <dgm:prSet presAssocID="{723D8EA6-3999-4A90-A7B3-C7149C8918CF}" presName="composite" presStyleCnt="0"/>
      <dgm:spPr/>
    </dgm:pt>
    <dgm:pt modelId="{82661A81-A8C9-474F-B8D2-6243892D8877}" type="pres">
      <dgm:prSet presAssocID="{723D8EA6-3999-4A90-A7B3-C7149C8918CF}" presName="LShape" presStyleLbl="alignNode1" presStyleIdx="4" presStyleCnt="5"/>
      <dgm:spPr/>
    </dgm:pt>
    <dgm:pt modelId="{539A9608-64CA-4C45-B577-B450479A7D22}" type="pres">
      <dgm:prSet presAssocID="{723D8EA6-3999-4A90-A7B3-C7149C8918CF}" presName="ParentText" presStyleLbl="revTx" presStyleIdx="2" presStyleCnt="3">
        <dgm:presLayoutVars>
          <dgm:chMax val="0"/>
          <dgm:chPref val="0"/>
          <dgm:bulletEnabled val="1"/>
        </dgm:presLayoutVars>
      </dgm:prSet>
      <dgm:spPr/>
      <dgm:t>
        <a:bodyPr/>
        <a:lstStyle/>
        <a:p>
          <a:endParaRPr lang="es-MX"/>
        </a:p>
      </dgm:t>
    </dgm:pt>
  </dgm:ptLst>
  <dgm:cxnLst>
    <dgm:cxn modelId="{DDC8CB80-E7AA-4BA9-9D33-21C0AAD6B518}" type="presOf" srcId="{03B89207-267B-4678-ACD6-3F42CEC738AA}" destId="{08896D60-1B19-4360-BEC3-C5E09CE08889}" srcOrd="0" destOrd="0" presId="urn:microsoft.com/office/officeart/2009/3/layout/StepUpProcess"/>
    <dgm:cxn modelId="{BF754F66-AD61-4E15-8A6D-E411785D69B1}" type="presOf" srcId="{38CEB9FB-D3A9-40F3-A087-385FA6C41613}" destId="{C89A56AE-84BF-40C8-AC95-4B67A0011638}" srcOrd="0" destOrd="0" presId="urn:microsoft.com/office/officeart/2009/3/layout/StepUpProcess"/>
    <dgm:cxn modelId="{4CA6F538-1FBA-4AA4-A94B-629AE089F521}" srcId="{41DDAA74-C8FC-4552-B18A-5A5C7A494B1E}" destId="{03B89207-267B-4678-ACD6-3F42CEC738AA}" srcOrd="0" destOrd="0" parTransId="{6BFA5E57-86ED-48F9-BD61-EEC7A1B0603E}" sibTransId="{87469079-BDB7-461B-8E90-42BB713661E2}"/>
    <dgm:cxn modelId="{45B8D482-61B6-40FB-B175-93FA49CEB59D}" type="presOf" srcId="{41DDAA74-C8FC-4552-B18A-5A5C7A494B1E}" destId="{B412E3CB-7FD1-4736-B7FE-616FF99EA278}" srcOrd="0" destOrd="0" presId="urn:microsoft.com/office/officeart/2009/3/layout/StepUpProcess"/>
    <dgm:cxn modelId="{43D430EC-A6F9-4645-B15F-467A04B1A213}" type="presOf" srcId="{723D8EA6-3999-4A90-A7B3-C7149C8918CF}" destId="{539A9608-64CA-4C45-B577-B450479A7D22}" srcOrd="0" destOrd="0" presId="urn:microsoft.com/office/officeart/2009/3/layout/StepUpProcess"/>
    <dgm:cxn modelId="{9A92DD55-2505-48A1-9E57-F95A03EB0611}" srcId="{41DDAA74-C8FC-4552-B18A-5A5C7A494B1E}" destId="{723D8EA6-3999-4A90-A7B3-C7149C8918CF}" srcOrd="2" destOrd="0" parTransId="{44C8CB25-E797-41F6-A744-D17B3111CF86}" sibTransId="{94385321-CCA4-4418-8FD7-EA3E621820B0}"/>
    <dgm:cxn modelId="{BFA2D328-F784-4E81-897F-88E822DE662B}" srcId="{41DDAA74-C8FC-4552-B18A-5A5C7A494B1E}" destId="{38CEB9FB-D3A9-40F3-A087-385FA6C41613}" srcOrd="1" destOrd="0" parTransId="{D12A3A13-0DE6-4C48-91BF-785FB382DD83}" sibTransId="{EAC826AE-2981-4F53-9CA3-32643D6E3592}"/>
    <dgm:cxn modelId="{1041EEC7-C0B8-407C-A062-FD750472EDCE}" type="presParOf" srcId="{B412E3CB-7FD1-4736-B7FE-616FF99EA278}" destId="{E2C4E1CC-E80C-48ED-9C0B-4DE93859C64C}" srcOrd="0" destOrd="0" presId="urn:microsoft.com/office/officeart/2009/3/layout/StepUpProcess"/>
    <dgm:cxn modelId="{F068DDA0-B312-4C63-BFB9-BD13BAF13561}" type="presParOf" srcId="{E2C4E1CC-E80C-48ED-9C0B-4DE93859C64C}" destId="{1D404C99-67C1-4683-A38D-559E684AD98E}" srcOrd="0" destOrd="0" presId="urn:microsoft.com/office/officeart/2009/3/layout/StepUpProcess"/>
    <dgm:cxn modelId="{6E6E3699-2D58-4D6C-A2A1-917F65A0A293}" type="presParOf" srcId="{E2C4E1CC-E80C-48ED-9C0B-4DE93859C64C}" destId="{08896D60-1B19-4360-BEC3-C5E09CE08889}" srcOrd="1" destOrd="0" presId="urn:microsoft.com/office/officeart/2009/3/layout/StepUpProcess"/>
    <dgm:cxn modelId="{40AF66C3-67BE-4A2F-8C5B-9654DDAFA2D7}" type="presParOf" srcId="{E2C4E1CC-E80C-48ED-9C0B-4DE93859C64C}" destId="{733A0A54-EA1D-4C05-9D72-C8BA30E4202E}" srcOrd="2" destOrd="0" presId="urn:microsoft.com/office/officeart/2009/3/layout/StepUpProcess"/>
    <dgm:cxn modelId="{7518D9F3-6D17-4F8B-AB53-91A6DDF2B344}" type="presParOf" srcId="{B412E3CB-7FD1-4736-B7FE-616FF99EA278}" destId="{9F381BF3-307E-4B62-9606-CC6C6E7454A4}" srcOrd="1" destOrd="0" presId="urn:microsoft.com/office/officeart/2009/3/layout/StepUpProcess"/>
    <dgm:cxn modelId="{0916641D-25A6-4CD9-9B76-7B125AE5AE84}" type="presParOf" srcId="{9F381BF3-307E-4B62-9606-CC6C6E7454A4}" destId="{FE84E86D-F967-491E-B45F-FAD99B03E487}" srcOrd="0" destOrd="0" presId="urn:microsoft.com/office/officeart/2009/3/layout/StepUpProcess"/>
    <dgm:cxn modelId="{F4464C95-2170-44CD-AA18-D7AA174F630E}" type="presParOf" srcId="{B412E3CB-7FD1-4736-B7FE-616FF99EA278}" destId="{A678B19E-F94E-4850-977B-56A63D33B1AA}" srcOrd="2" destOrd="0" presId="urn:microsoft.com/office/officeart/2009/3/layout/StepUpProcess"/>
    <dgm:cxn modelId="{A3FE1CD2-18DF-4C97-9759-8058EDF0D5C1}" type="presParOf" srcId="{A678B19E-F94E-4850-977B-56A63D33B1AA}" destId="{42F2D297-0FD5-426E-8E85-0213FEF2780E}" srcOrd="0" destOrd="0" presId="urn:microsoft.com/office/officeart/2009/3/layout/StepUpProcess"/>
    <dgm:cxn modelId="{68995634-0332-4B34-BB54-F8F448B5E840}" type="presParOf" srcId="{A678B19E-F94E-4850-977B-56A63D33B1AA}" destId="{C89A56AE-84BF-40C8-AC95-4B67A0011638}" srcOrd="1" destOrd="0" presId="urn:microsoft.com/office/officeart/2009/3/layout/StepUpProcess"/>
    <dgm:cxn modelId="{A11B30B2-E6B8-4220-A112-B1E7C2EF0A21}" type="presParOf" srcId="{A678B19E-F94E-4850-977B-56A63D33B1AA}" destId="{FE95AC2C-FC98-44E6-9912-474FDF381EBD}" srcOrd="2" destOrd="0" presId="urn:microsoft.com/office/officeart/2009/3/layout/StepUpProcess"/>
    <dgm:cxn modelId="{B0D2963F-CDA2-4159-8154-2042472B6E52}" type="presParOf" srcId="{B412E3CB-7FD1-4736-B7FE-616FF99EA278}" destId="{E74B3D1A-F5B7-4731-8897-30A566017898}" srcOrd="3" destOrd="0" presId="urn:microsoft.com/office/officeart/2009/3/layout/StepUpProcess"/>
    <dgm:cxn modelId="{80E1CCCA-353B-494E-91F6-406EA2F74116}" type="presParOf" srcId="{E74B3D1A-F5B7-4731-8897-30A566017898}" destId="{30718D56-4294-40AA-B606-E97E6774FC3C}" srcOrd="0" destOrd="0" presId="urn:microsoft.com/office/officeart/2009/3/layout/StepUpProcess"/>
    <dgm:cxn modelId="{550C3C92-E32D-4DB7-92AB-BF1C57224B04}" type="presParOf" srcId="{B412E3CB-7FD1-4736-B7FE-616FF99EA278}" destId="{3C546CD1-3192-4D1F-815B-38E8EAB581E2}" srcOrd="4" destOrd="0" presId="urn:microsoft.com/office/officeart/2009/3/layout/StepUpProcess"/>
    <dgm:cxn modelId="{5D592574-B92A-4699-945A-D6D0F3980779}" type="presParOf" srcId="{3C546CD1-3192-4D1F-815B-38E8EAB581E2}" destId="{82661A81-A8C9-474F-B8D2-6243892D8877}" srcOrd="0" destOrd="0" presId="urn:microsoft.com/office/officeart/2009/3/layout/StepUpProcess"/>
    <dgm:cxn modelId="{EAA28E11-8FC0-4D04-81C5-0B5AB772E2B3}" type="presParOf" srcId="{3C546CD1-3192-4D1F-815B-38E8EAB581E2}" destId="{539A9608-64CA-4C45-B577-B450479A7D2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498FF0-26D7-4753-BB6C-BDA8FC91FCA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MX"/>
        </a:p>
      </dgm:t>
    </dgm:pt>
    <dgm:pt modelId="{ECBF83A3-44DE-4DF6-9008-3068AA303CE7}">
      <dgm:prSet phldrT="[Texto]" custT="1"/>
      <dgm:spPr/>
      <dgm:t>
        <a:bodyPr/>
        <a:lstStyle/>
        <a:p>
          <a:r>
            <a:rPr lang="es-MX" sz="1600" dirty="0" smtClean="0">
              <a:solidFill>
                <a:schemeClr val="tx2">
                  <a:lumMod val="90000"/>
                  <a:lumOff val="10000"/>
                </a:schemeClr>
              </a:solidFill>
            </a:rPr>
            <a:t>Resulte relevante o beneficiosa para la sociedad</a:t>
          </a:r>
          <a:endParaRPr lang="es-MX" sz="1600" dirty="0">
            <a:solidFill>
              <a:schemeClr val="tx2">
                <a:lumMod val="90000"/>
                <a:lumOff val="10000"/>
              </a:schemeClr>
            </a:solidFill>
          </a:endParaRPr>
        </a:p>
      </dgm:t>
    </dgm:pt>
    <dgm:pt modelId="{201C0BD1-5D33-46B3-B49B-405AAF116C0F}" type="parTrans" cxnId="{08FC23A7-8712-4A29-BA19-529E8BBB41D9}">
      <dgm:prSet/>
      <dgm:spPr/>
      <dgm:t>
        <a:bodyPr/>
        <a:lstStyle/>
        <a:p>
          <a:endParaRPr lang="es-MX"/>
        </a:p>
      </dgm:t>
    </dgm:pt>
    <dgm:pt modelId="{3E5EE81B-9136-427B-9280-04132F978DCC}" type="sibTrans" cxnId="{08FC23A7-8712-4A29-BA19-529E8BBB41D9}">
      <dgm:prSet/>
      <dgm:spPr/>
      <dgm:t>
        <a:bodyPr/>
        <a:lstStyle/>
        <a:p>
          <a:endParaRPr lang="es-MX"/>
        </a:p>
      </dgm:t>
    </dgm:pt>
    <dgm:pt modelId="{BAB62BD2-3D73-4AD6-82C3-180ADD91F23A}">
      <dgm:prSet phldrT="[Texto]" custT="1"/>
      <dgm:spPr/>
      <dgm:t>
        <a:bodyPr/>
        <a:lstStyle/>
        <a:p>
          <a:r>
            <a:rPr lang="es-MX" sz="1600" dirty="0" smtClean="0">
              <a:solidFill>
                <a:schemeClr val="tx2">
                  <a:lumMod val="90000"/>
                  <a:lumOff val="10000"/>
                </a:schemeClr>
              </a:solidFill>
            </a:rPr>
            <a:t>Útil para conocer que hacen los sujetos obligados</a:t>
          </a:r>
          <a:endParaRPr lang="es-MX" sz="1600" dirty="0">
            <a:solidFill>
              <a:schemeClr val="tx2">
                <a:lumMod val="90000"/>
                <a:lumOff val="10000"/>
              </a:schemeClr>
            </a:solidFill>
          </a:endParaRPr>
        </a:p>
      </dgm:t>
    </dgm:pt>
    <dgm:pt modelId="{F559EB1F-8D8D-4074-A00E-FB355D02CEEF}" type="parTrans" cxnId="{779C3724-EE24-48D5-9C4E-B5655D5E3E92}">
      <dgm:prSet/>
      <dgm:spPr/>
      <dgm:t>
        <a:bodyPr/>
        <a:lstStyle/>
        <a:p>
          <a:endParaRPr lang="es-MX"/>
        </a:p>
      </dgm:t>
    </dgm:pt>
    <dgm:pt modelId="{59EEE843-86C3-4E13-AD42-4054E9204E7A}" type="sibTrans" cxnId="{779C3724-EE24-48D5-9C4E-B5655D5E3E92}">
      <dgm:prSet/>
      <dgm:spPr/>
      <dgm:t>
        <a:bodyPr/>
        <a:lstStyle/>
        <a:p>
          <a:endParaRPr lang="es-MX"/>
        </a:p>
      </dgm:t>
    </dgm:pt>
    <dgm:pt modelId="{921F817B-587B-48EF-AE6F-49C569F63376}">
      <dgm:prSet phldrT="[Texto]" custT="1"/>
      <dgm:spPr/>
      <dgm:t>
        <a:bodyPr/>
        <a:lstStyle/>
        <a:p>
          <a:r>
            <a:rPr lang="es-MX" sz="1600" dirty="0" smtClean="0">
              <a:solidFill>
                <a:srgbClr val="FF0000"/>
              </a:solidFill>
            </a:rPr>
            <a:t>Fomente la cultura de la transparencia, propicie rendición de cuentas, contribuya a combatir la corrupción</a:t>
          </a:r>
          <a:endParaRPr lang="es-MX" sz="1600" dirty="0">
            <a:solidFill>
              <a:srgbClr val="FF0000"/>
            </a:solidFill>
          </a:endParaRPr>
        </a:p>
      </dgm:t>
    </dgm:pt>
    <dgm:pt modelId="{B2B08B9D-ECAA-48FF-88DA-6F305651D165}" type="parTrans" cxnId="{7997059D-EC82-4CE5-B799-9C47D8458AE6}">
      <dgm:prSet/>
      <dgm:spPr/>
      <dgm:t>
        <a:bodyPr/>
        <a:lstStyle/>
        <a:p>
          <a:endParaRPr lang="es-MX"/>
        </a:p>
      </dgm:t>
    </dgm:pt>
    <dgm:pt modelId="{A3B2F817-A917-409F-9D9D-8B164A413206}" type="sibTrans" cxnId="{7997059D-EC82-4CE5-B799-9C47D8458AE6}">
      <dgm:prSet/>
      <dgm:spPr/>
      <dgm:t>
        <a:bodyPr/>
        <a:lstStyle/>
        <a:p>
          <a:endParaRPr lang="es-MX"/>
        </a:p>
      </dgm:t>
    </dgm:pt>
    <dgm:pt modelId="{46433306-D130-46DB-B4F2-474204638C6E}">
      <dgm:prSet phldrT="[Texto]" custT="1"/>
      <dgm:spPr/>
      <dgm:t>
        <a:bodyPr/>
        <a:lstStyle/>
        <a:p>
          <a:r>
            <a:rPr lang="es-MX" sz="1600" dirty="0" smtClean="0">
              <a:solidFill>
                <a:schemeClr val="tx2">
                  <a:lumMod val="90000"/>
                  <a:lumOff val="10000"/>
                </a:schemeClr>
              </a:solidFill>
            </a:rPr>
            <a:t>Además de los criterios de identificación  </a:t>
          </a:r>
          <a:endParaRPr lang="es-MX" sz="1600" dirty="0">
            <a:solidFill>
              <a:schemeClr val="tx2">
                <a:lumMod val="90000"/>
                <a:lumOff val="10000"/>
              </a:schemeClr>
            </a:solidFill>
          </a:endParaRPr>
        </a:p>
      </dgm:t>
    </dgm:pt>
    <dgm:pt modelId="{75638F33-6F7A-48D8-A9B5-5B3CCBEE69C3}" type="sibTrans" cxnId="{44BE892C-5687-4B13-A35B-943B71E74751}">
      <dgm:prSet/>
      <dgm:spPr/>
      <dgm:t>
        <a:bodyPr/>
        <a:lstStyle/>
        <a:p>
          <a:endParaRPr lang="es-MX"/>
        </a:p>
      </dgm:t>
    </dgm:pt>
    <dgm:pt modelId="{48227A43-44F4-4A22-A12A-E4DDCEAEE802}" type="parTrans" cxnId="{44BE892C-5687-4B13-A35B-943B71E74751}">
      <dgm:prSet/>
      <dgm:spPr/>
      <dgm:t>
        <a:bodyPr/>
        <a:lstStyle/>
        <a:p>
          <a:endParaRPr lang="es-MX"/>
        </a:p>
      </dgm:t>
    </dgm:pt>
    <dgm:pt modelId="{BE34F8A6-41B0-48A1-B64B-DB6E5D9D4D28}" type="pres">
      <dgm:prSet presAssocID="{01498FF0-26D7-4753-BB6C-BDA8FC91FCA2}" presName="Name0" presStyleCnt="0">
        <dgm:presLayoutVars>
          <dgm:chMax val="4"/>
          <dgm:resizeHandles val="exact"/>
        </dgm:presLayoutVars>
      </dgm:prSet>
      <dgm:spPr/>
      <dgm:t>
        <a:bodyPr/>
        <a:lstStyle/>
        <a:p>
          <a:endParaRPr lang="es-MX"/>
        </a:p>
      </dgm:t>
    </dgm:pt>
    <dgm:pt modelId="{6ADD9823-2764-455B-86B8-C1A11E57931C}" type="pres">
      <dgm:prSet presAssocID="{01498FF0-26D7-4753-BB6C-BDA8FC91FCA2}" presName="ellipse" presStyleLbl="trBgShp" presStyleIdx="0" presStyleCnt="1"/>
      <dgm:spPr/>
    </dgm:pt>
    <dgm:pt modelId="{4B326E05-97E5-4D0D-83EF-3D0C75C41515}" type="pres">
      <dgm:prSet presAssocID="{01498FF0-26D7-4753-BB6C-BDA8FC91FCA2}" presName="arrow1" presStyleLbl="fgShp" presStyleIdx="0" presStyleCnt="1"/>
      <dgm:spPr/>
    </dgm:pt>
    <dgm:pt modelId="{27A5A384-C15F-4C3E-AB44-4368163F19FD}" type="pres">
      <dgm:prSet presAssocID="{01498FF0-26D7-4753-BB6C-BDA8FC91FCA2}" presName="rectangle" presStyleLbl="revTx" presStyleIdx="0" presStyleCnt="1" custScaleX="144762">
        <dgm:presLayoutVars>
          <dgm:bulletEnabled val="1"/>
        </dgm:presLayoutVars>
      </dgm:prSet>
      <dgm:spPr/>
      <dgm:t>
        <a:bodyPr/>
        <a:lstStyle/>
        <a:p>
          <a:endParaRPr lang="es-MX"/>
        </a:p>
      </dgm:t>
    </dgm:pt>
    <dgm:pt modelId="{014129F6-5F8B-4C8E-83BF-AD99303F9FAF}" type="pres">
      <dgm:prSet presAssocID="{BAB62BD2-3D73-4AD6-82C3-180ADD91F23A}" presName="item1" presStyleLbl="node1" presStyleIdx="0" presStyleCnt="3" custScaleX="213904" custScaleY="137982" custLinFactNeighborX="15238" custLinFactNeighborY="30477">
        <dgm:presLayoutVars>
          <dgm:bulletEnabled val="1"/>
        </dgm:presLayoutVars>
      </dgm:prSet>
      <dgm:spPr/>
      <dgm:t>
        <a:bodyPr/>
        <a:lstStyle/>
        <a:p>
          <a:endParaRPr lang="es-MX"/>
        </a:p>
      </dgm:t>
    </dgm:pt>
    <dgm:pt modelId="{440B5691-DEF2-4291-BB8D-2DC6FFB2C969}" type="pres">
      <dgm:prSet presAssocID="{921F817B-587B-48EF-AE6F-49C569F63376}" presName="item2" presStyleLbl="node1" presStyleIdx="1" presStyleCnt="3" custScaleX="172380" custScaleY="120000" custLinFactNeighborX="-10159" custLinFactNeighborY="-5079">
        <dgm:presLayoutVars>
          <dgm:bulletEnabled val="1"/>
        </dgm:presLayoutVars>
      </dgm:prSet>
      <dgm:spPr/>
      <dgm:t>
        <a:bodyPr/>
        <a:lstStyle/>
        <a:p>
          <a:endParaRPr lang="es-MX"/>
        </a:p>
      </dgm:t>
    </dgm:pt>
    <dgm:pt modelId="{F953A7FC-66E4-483D-99B6-628174AE6A6F}" type="pres">
      <dgm:prSet presAssocID="{46433306-D130-46DB-B4F2-474204638C6E}" presName="item3" presStyleLbl="node1" presStyleIdx="2" presStyleCnt="3" custScaleX="173651" custScaleY="110158" custLinFactNeighborX="55873" custLinFactNeighborY="17034">
        <dgm:presLayoutVars>
          <dgm:bulletEnabled val="1"/>
        </dgm:presLayoutVars>
      </dgm:prSet>
      <dgm:spPr/>
      <dgm:t>
        <a:bodyPr/>
        <a:lstStyle/>
        <a:p>
          <a:endParaRPr lang="es-MX"/>
        </a:p>
      </dgm:t>
    </dgm:pt>
    <dgm:pt modelId="{E0B01319-86B5-48A4-841F-F87587FB260F}" type="pres">
      <dgm:prSet presAssocID="{01498FF0-26D7-4753-BB6C-BDA8FC91FCA2}" presName="funnel" presStyleLbl="trAlignAcc1" presStyleIdx="0" presStyleCnt="1" custScaleX="150204" custScaleY="134439" custLinFactNeighborX="9796" custLinFactNeighborY="3635"/>
      <dgm:spPr/>
    </dgm:pt>
  </dgm:ptLst>
  <dgm:cxnLst>
    <dgm:cxn modelId="{1A21CB63-A53A-4785-83C2-F09B79F63C92}" type="presOf" srcId="{BAB62BD2-3D73-4AD6-82C3-180ADD91F23A}" destId="{440B5691-DEF2-4291-BB8D-2DC6FFB2C969}" srcOrd="0" destOrd="0" presId="urn:microsoft.com/office/officeart/2005/8/layout/funnel1"/>
    <dgm:cxn modelId="{40F793AA-3C94-4CCA-BCD7-87A9ED09E33F}" type="presOf" srcId="{921F817B-587B-48EF-AE6F-49C569F63376}" destId="{014129F6-5F8B-4C8E-83BF-AD99303F9FAF}" srcOrd="0" destOrd="0" presId="urn:microsoft.com/office/officeart/2005/8/layout/funnel1"/>
    <dgm:cxn modelId="{08FC23A7-8712-4A29-BA19-529E8BBB41D9}" srcId="{01498FF0-26D7-4753-BB6C-BDA8FC91FCA2}" destId="{ECBF83A3-44DE-4DF6-9008-3068AA303CE7}" srcOrd="0" destOrd="0" parTransId="{201C0BD1-5D33-46B3-B49B-405AAF116C0F}" sibTransId="{3E5EE81B-9136-427B-9280-04132F978DCC}"/>
    <dgm:cxn modelId="{CE7E8582-C4BC-4E89-8875-53DE887FA01B}" type="presOf" srcId="{46433306-D130-46DB-B4F2-474204638C6E}" destId="{27A5A384-C15F-4C3E-AB44-4368163F19FD}" srcOrd="0" destOrd="0" presId="urn:microsoft.com/office/officeart/2005/8/layout/funnel1"/>
    <dgm:cxn modelId="{779C3724-EE24-48D5-9C4E-B5655D5E3E92}" srcId="{01498FF0-26D7-4753-BB6C-BDA8FC91FCA2}" destId="{BAB62BD2-3D73-4AD6-82C3-180ADD91F23A}" srcOrd="1" destOrd="0" parTransId="{F559EB1F-8D8D-4074-A00E-FB355D02CEEF}" sibTransId="{59EEE843-86C3-4E13-AD42-4054E9204E7A}"/>
    <dgm:cxn modelId="{44BE892C-5687-4B13-A35B-943B71E74751}" srcId="{01498FF0-26D7-4753-BB6C-BDA8FC91FCA2}" destId="{46433306-D130-46DB-B4F2-474204638C6E}" srcOrd="3" destOrd="0" parTransId="{48227A43-44F4-4A22-A12A-E4DDCEAEE802}" sibTransId="{75638F33-6F7A-48D8-A9B5-5B3CCBEE69C3}"/>
    <dgm:cxn modelId="{5B5AD12D-0440-4020-A951-66FA22011A65}" type="presOf" srcId="{ECBF83A3-44DE-4DF6-9008-3068AA303CE7}" destId="{F953A7FC-66E4-483D-99B6-628174AE6A6F}" srcOrd="0" destOrd="0" presId="urn:microsoft.com/office/officeart/2005/8/layout/funnel1"/>
    <dgm:cxn modelId="{E30830EF-3AF7-4EC0-AA03-831B44D1D63B}" type="presOf" srcId="{01498FF0-26D7-4753-BB6C-BDA8FC91FCA2}" destId="{BE34F8A6-41B0-48A1-B64B-DB6E5D9D4D28}" srcOrd="0" destOrd="0" presId="urn:microsoft.com/office/officeart/2005/8/layout/funnel1"/>
    <dgm:cxn modelId="{7997059D-EC82-4CE5-B799-9C47D8458AE6}" srcId="{01498FF0-26D7-4753-BB6C-BDA8FC91FCA2}" destId="{921F817B-587B-48EF-AE6F-49C569F63376}" srcOrd="2" destOrd="0" parTransId="{B2B08B9D-ECAA-48FF-88DA-6F305651D165}" sibTransId="{A3B2F817-A917-409F-9D9D-8B164A413206}"/>
    <dgm:cxn modelId="{9CA68D01-4940-44EA-863A-D05617039092}" type="presParOf" srcId="{BE34F8A6-41B0-48A1-B64B-DB6E5D9D4D28}" destId="{6ADD9823-2764-455B-86B8-C1A11E57931C}" srcOrd="0" destOrd="0" presId="urn:microsoft.com/office/officeart/2005/8/layout/funnel1"/>
    <dgm:cxn modelId="{5A3083A5-2CCC-44AB-BE54-0FE745AF5AAD}" type="presParOf" srcId="{BE34F8A6-41B0-48A1-B64B-DB6E5D9D4D28}" destId="{4B326E05-97E5-4D0D-83EF-3D0C75C41515}" srcOrd="1" destOrd="0" presId="urn:microsoft.com/office/officeart/2005/8/layout/funnel1"/>
    <dgm:cxn modelId="{7138F704-4773-409F-A5F3-D376E927C8A1}" type="presParOf" srcId="{BE34F8A6-41B0-48A1-B64B-DB6E5D9D4D28}" destId="{27A5A384-C15F-4C3E-AB44-4368163F19FD}" srcOrd="2" destOrd="0" presId="urn:microsoft.com/office/officeart/2005/8/layout/funnel1"/>
    <dgm:cxn modelId="{EF5C9FAC-29EB-4C92-BA65-9DA33A2DA898}" type="presParOf" srcId="{BE34F8A6-41B0-48A1-B64B-DB6E5D9D4D28}" destId="{014129F6-5F8B-4C8E-83BF-AD99303F9FAF}" srcOrd="3" destOrd="0" presId="urn:microsoft.com/office/officeart/2005/8/layout/funnel1"/>
    <dgm:cxn modelId="{FE7A8219-9E5C-4B43-9ACC-147502FD25CD}" type="presParOf" srcId="{BE34F8A6-41B0-48A1-B64B-DB6E5D9D4D28}" destId="{440B5691-DEF2-4291-BB8D-2DC6FFB2C969}" srcOrd="4" destOrd="0" presId="urn:microsoft.com/office/officeart/2005/8/layout/funnel1"/>
    <dgm:cxn modelId="{DAB8B363-9809-4C6C-B33C-AD4E3DEE5D35}" type="presParOf" srcId="{BE34F8A6-41B0-48A1-B64B-DB6E5D9D4D28}" destId="{F953A7FC-66E4-483D-99B6-628174AE6A6F}" srcOrd="5" destOrd="0" presId="urn:microsoft.com/office/officeart/2005/8/layout/funnel1"/>
    <dgm:cxn modelId="{3F5E39AA-5F93-43F0-A04F-7FB03C126D75}" type="presParOf" srcId="{BE34F8A6-41B0-48A1-B64B-DB6E5D9D4D28}" destId="{E0B01319-86B5-48A4-841F-F87587FB260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7D2E8C-0067-41EB-9ACE-1CADC710415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D27DEB3B-8DC9-4E3C-BA1B-49DAEC8C51E1}">
      <dgm:prSet phldrT="[Texto]"/>
      <dgm:spPr/>
      <dgm:t>
        <a:bodyPr/>
        <a:lstStyle/>
        <a:p>
          <a:r>
            <a:rPr lang="es-MX" dirty="0" smtClean="0">
              <a:solidFill>
                <a:schemeClr val="bg2">
                  <a:lumMod val="10000"/>
                </a:schemeClr>
              </a:solidFill>
            </a:rPr>
            <a:t>Causales</a:t>
          </a:r>
          <a:endParaRPr lang="es-MX" dirty="0">
            <a:solidFill>
              <a:schemeClr val="bg2">
                <a:lumMod val="10000"/>
              </a:schemeClr>
            </a:solidFill>
          </a:endParaRPr>
        </a:p>
      </dgm:t>
    </dgm:pt>
    <dgm:pt modelId="{53EBC7D7-EF33-44BB-B64B-6D1F7DA5A845}" type="parTrans" cxnId="{3C0E1FA0-4748-4F15-9D99-3DF8442A2B1B}">
      <dgm:prSet/>
      <dgm:spPr/>
      <dgm:t>
        <a:bodyPr/>
        <a:lstStyle/>
        <a:p>
          <a:endParaRPr lang="es-MX"/>
        </a:p>
      </dgm:t>
    </dgm:pt>
    <dgm:pt modelId="{8BF2D0F5-6867-42A0-8379-1064F50CCCE5}" type="sibTrans" cxnId="{3C0E1FA0-4748-4F15-9D99-3DF8442A2B1B}">
      <dgm:prSet/>
      <dgm:spPr/>
      <dgm:t>
        <a:bodyPr/>
        <a:lstStyle/>
        <a:p>
          <a:endParaRPr lang="es-MX"/>
        </a:p>
      </dgm:t>
    </dgm:pt>
    <dgm:pt modelId="{403A76E8-194E-4834-8F50-87E3F156EBDB}">
      <dgm:prSet phldrT="[Texto]" custT="1"/>
      <dgm:spPr/>
      <dgm:t>
        <a:bodyPr/>
        <a:lstStyle/>
        <a:p>
          <a:pPr algn="just"/>
          <a:r>
            <a:rPr lang="es-MX" sz="1400" dirty="0" smtClean="0">
              <a:solidFill>
                <a:schemeClr val="tx2">
                  <a:lumMod val="90000"/>
                  <a:lumOff val="10000"/>
                </a:schemeClr>
              </a:solidFill>
            </a:rPr>
            <a:t>Ponga en riesgo la vida, seguridad o salud de una persona física</a:t>
          </a:r>
          <a:endParaRPr lang="es-MX" sz="1400" dirty="0"/>
        </a:p>
      </dgm:t>
    </dgm:pt>
    <dgm:pt modelId="{34A8CB31-2895-402B-B38F-71B86A7010B3}" type="parTrans" cxnId="{B79B5DFE-3ED9-45E1-97ED-7FD9E6B92D4E}">
      <dgm:prSet/>
      <dgm:spPr/>
      <dgm:t>
        <a:bodyPr/>
        <a:lstStyle/>
        <a:p>
          <a:endParaRPr lang="es-MX"/>
        </a:p>
      </dgm:t>
    </dgm:pt>
    <dgm:pt modelId="{5E7FA170-5D3D-4999-AF93-BABA67F70EB9}" type="sibTrans" cxnId="{B79B5DFE-3ED9-45E1-97ED-7FD9E6B92D4E}">
      <dgm:prSet/>
      <dgm:spPr/>
      <dgm:t>
        <a:bodyPr/>
        <a:lstStyle/>
        <a:p>
          <a:endParaRPr lang="es-MX"/>
        </a:p>
      </dgm:t>
    </dgm:pt>
    <dgm:pt modelId="{51B1017B-2889-442A-8140-42F1D2B9CC30}">
      <dgm:prSet phldrT="[Texto]" custT="1"/>
      <dgm:spPr/>
      <dgm:t>
        <a:bodyPr/>
        <a:lstStyle/>
        <a:p>
          <a:pPr algn="just"/>
          <a:r>
            <a:rPr lang="es-MX" sz="1400" dirty="0" smtClean="0">
              <a:solidFill>
                <a:schemeClr val="tx2">
                  <a:lumMod val="90000"/>
                  <a:lumOff val="10000"/>
                </a:schemeClr>
              </a:solidFill>
            </a:rPr>
            <a:t>Obstruya las actividades de verificación, inspección y auditoría relativas al cumplimiento de las leyes o afecte la recaudación de contribuciones</a:t>
          </a:r>
          <a:endParaRPr lang="es-MX" sz="1400" dirty="0"/>
        </a:p>
      </dgm:t>
    </dgm:pt>
    <dgm:pt modelId="{E10E24C6-4AC8-49BF-9FD2-5CBE8E469B16}" type="parTrans" cxnId="{EA916224-6A82-4D09-BCFC-40CCB9AF7A13}">
      <dgm:prSet/>
      <dgm:spPr/>
      <dgm:t>
        <a:bodyPr/>
        <a:lstStyle/>
        <a:p>
          <a:endParaRPr lang="es-MX"/>
        </a:p>
      </dgm:t>
    </dgm:pt>
    <dgm:pt modelId="{F352B5B2-C656-4B87-BD5E-8ACD43C8FE34}" type="sibTrans" cxnId="{EA916224-6A82-4D09-BCFC-40CCB9AF7A13}">
      <dgm:prSet/>
      <dgm:spPr/>
      <dgm:t>
        <a:bodyPr/>
        <a:lstStyle/>
        <a:p>
          <a:endParaRPr lang="es-MX"/>
        </a:p>
      </dgm:t>
    </dgm:pt>
    <dgm:pt modelId="{57804A27-8909-42DE-AD8D-D18F2C90E8F2}">
      <dgm:prSet phldrT="[Texto]" custT="1"/>
      <dgm:spPr/>
      <dgm:t>
        <a:bodyPr/>
        <a:lstStyle/>
        <a:p>
          <a:pPr algn="just"/>
          <a:r>
            <a:rPr lang="es-MX" sz="1400" dirty="0" smtClean="0">
              <a:solidFill>
                <a:schemeClr val="tx2">
                  <a:lumMod val="90000"/>
                  <a:lumOff val="10000"/>
                </a:schemeClr>
              </a:solidFill>
            </a:rPr>
            <a:t>Obstruya la prevención o persecución de los delitos</a:t>
          </a:r>
          <a:endParaRPr lang="es-MX" sz="1400" dirty="0"/>
        </a:p>
      </dgm:t>
    </dgm:pt>
    <dgm:pt modelId="{E2E8C7EB-7B2D-4F3A-9192-B9728EB996D9}" type="parTrans" cxnId="{DC8DDD39-4EFA-4B8D-B43D-ECB4AF9F2BB0}">
      <dgm:prSet/>
      <dgm:spPr/>
      <dgm:t>
        <a:bodyPr/>
        <a:lstStyle/>
        <a:p>
          <a:endParaRPr lang="es-MX"/>
        </a:p>
      </dgm:t>
    </dgm:pt>
    <dgm:pt modelId="{01DF995F-6DAA-4EC2-9688-653A6179FB0E}" type="sibTrans" cxnId="{DC8DDD39-4EFA-4B8D-B43D-ECB4AF9F2BB0}">
      <dgm:prSet/>
      <dgm:spPr/>
      <dgm:t>
        <a:bodyPr/>
        <a:lstStyle/>
        <a:p>
          <a:endParaRPr lang="es-MX"/>
        </a:p>
      </dgm:t>
    </dgm:pt>
    <dgm:pt modelId="{E39D61B1-34B1-4082-8B65-74F4BF7A6CD3}">
      <dgm:prSet phldrT="[Texto]" custT="1"/>
      <dgm:spPr/>
      <dgm:t>
        <a:bodyPr/>
        <a:lstStyle/>
        <a:p>
          <a:pPr algn="just"/>
          <a:r>
            <a:rPr lang="es-MX" sz="1400" dirty="0" smtClean="0">
              <a:solidFill>
                <a:schemeClr val="tx2">
                  <a:lumMod val="90000"/>
                  <a:lumOff val="10000"/>
                </a:schemeClr>
              </a:solidFill>
            </a:rPr>
            <a:t>Afecte los derechos del debido proceso</a:t>
          </a:r>
          <a:endParaRPr lang="es-MX" sz="1400" dirty="0"/>
        </a:p>
      </dgm:t>
    </dgm:pt>
    <dgm:pt modelId="{F14FE116-9F11-4F68-AC50-D673E3637444}" type="parTrans" cxnId="{8F7B9578-17BB-4F64-B27B-939ABDC59661}">
      <dgm:prSet/>
      <dgm:spPr/>
      <dgm:t>
        <a:bodyPr/>
        <a:lstStyle/>
        <a:p>
          <a:endParaRPr lang="es-MX"/>
        </a:p>
      </dgm:t>
    </dgm:pt>
    <dgm:pt modelId="{200F3C17-CAB7-43AE-A576-4177C59464C2}" type="sibTrans" cxnId="{8F7B9578-17BB-4F64-B27B-939ABDC59661}">
      <dgm:prSet/>
      <dgm:spPr/>
      <dgm:t>
        <a:bodyPr/>
        <a:lstStyle/>
        <a:p>
          <a:endParaRPr lang="es-MX"/>
        </a:p>
      </dgm:t>
    </dgm:pt>
    <dgm:pt modelId="{C20DA20A-33D3-4486-867A-A312FCC86EB6}">
      <dgm:prSet phldrT="[Texto]" custT="1"/>
      <dgm:spPr/>
      <dgm:t>
        <a:bodyPr/>
        <a:lstStyle/>
        <a:p>
          <a:pPr algn="just"/>
          <a:r>
            <a:rPr lang="es-MX" sz="1400" dirty="0" smtClean="0">
              <a:solidFill>
                <a:schemeClr val="tx2">
                  <a:lumMod val="90000"/>
                  <a:lumOff val="10000"/>
                </a:schemeClr>
              </a:solidFill>
            </a:rPr>
            <a:t>La que contenga las opiniones, recomendaciones o puntos de vista que formen parte del proceso deliberativo de los servidores públicos, hasta en tanto no sea adoptada la decisión definitiva, la cual deberá estar documentada</a:t>
          </a:r>
          <a:endParaRPr lang="es-MX" sz="1400" dirty="0"/>
        </a:p>
      </dgm:t>
    </dgm:pt>
    <dgm:pt modelId="{66ABE04B-A166-4838-9CEE-299FF4A91CD2}" type="parTrans" cxnId="{975D1C54-3A64-44B5-8589-07F6E3D4DDF3}">
      <dgm:prSet/>
      <dgm:spPr/>
      <dgm:t>
        <a:bodyPr/>
        <a:lstStyle/>
        <a:p>
          <a:endParaRPr lang="es-MX"/>
        </a:p>
      </dgm:t>
    </dgm:pt>
    <dgm:pt modelId="{438032FC-DBB2-40C4-86A6-AC034C780ECD}" type="sibTrans" cxnId="{975D1C54-3A64-44B5-8589-07F6E3D4DDF3}">
      <dgm:prSet/>
      <dgm:spPr/>
      <dgm:t>
        <a:bodyPr/>
        <a:lstStyle/>
        <a:p>
          <a:endParaRPr lang="es-MX"/>
        </a:p>
      </dgm:t>
    </dgm:pt>
    <dgm:pt modelId="{A748C402-2420-4DDC-A449-94E1C29ED7AF}">
      <dgm:prSet phldrT="[Texto]" custT="1"/>
      <dgm:spPr/>
      <dgm:t>
        <a:bodyPr/>
        <a:lstStyle/>
        <a:p>
          <a:pPr algn="just"/>
          <a:r>
            <a:rPr lang="es-MX" sz="1400" dirty="0" smtClean="0">
              <a:solidFill>
                <a:schemeClr val="tx2">
                  <a:lumMod val="90000"/>
                  <a:lumOff val="10000"/>
                </a:schemeClr>
              </a:solidFill>
            </a:rPr>
            <a:t>Obstruya los procedimientos para fincar responsabilidad a los servidores públicos, en tanto no se haya dictado la resolución administrativa</a:t>
          </a:r>
          <a:endParaRPr lang="es-MX" sz="1400" dirty="0"/>
        </a:p>
      </dgm:t>
    </dgm:pt>
    <dgm:pt modelId="{5FF04949-1FB8-4575-88DA-09C06F9D7204}" type="parTrans" cxnId="{A0BB9BB6-B0C5-4E27-9DBF-B20DC53E2207}">
      <dgm:prSet/>
      <dgm:spPr/>
      <dgm:t>
        <a:bodyPr/>
        <a:lstStyle/>
        <a:p>
          <a:endParaRPr lang="es-MX"/>
        </a:p>
      </dgm:t>
    </dgm:pt>
    <dgm:pt modelId="{7DF8C6E5-4A0B-44A0-8DB1-F174E395F191}" type="sibTrans" cxnId="{A0BB9BB6-B0C5-4E27-9DBF-B20DC53E2207}">
      <dgm:prSet/>
      <dgm:spPr/>
      <dgm:t>
        <a:bodyPr/>
        <a:lstStyle/>
        <a:p>
          <a:endParaRPr lang="es-MX"/>
        </a:p>
      </dgm:t>
    </dgm:pt>
    <dgm:pt modelId="{78361FE8-A7FE-4178-86D8-BF7D99B5F7FB}">
      <dgm:prSet phldrT="[Texto]" custT="1"/>
      <dgm:spPr/>
      <dgm:t>
        <a:bodyPr/>
        <a:lstStyle/>
        <a:p>
          <a:pPr algn="just"/>
          <a:r>
            <a:rPr lang="es-MX" sz="1400" dirty="0" smtClean="0">
              <a:solidFill>
                <a:schemeClr val="tx2">
                  <a:lumMod val="90000"/>
                  <a:lumOff val="10000"/>
                </a:schemeClr>
              </a:solidFill>
            </a:rPr>
            <a:t>Revisiones y auditorías realizadas directa o indirectamente por los órganos de control o de fiscalización estatales, hasta en tanto se presenten ante la autoridad competente las conclusiones respectivas y haya </a:t>
          </a:r>
          <a:r>
            <a:rPr lang="es-MX" sz="1400" dirty="0" err="1" smtClean="0">
              <a:solidFill>
                <a:schemeClr val="tx2">
                  <a:lumMod val="90000"/>
                  <a:lumOff val="10000"/>
                </a:schemeClr>
              </a:solidFill>
            </a:rPr>
            <a:t>definitividad</a:t>
          </a:r>
          <a:r>
            <a:rPr lang="es-MX" sz="1400" dirty="0" smtClean="0">
              <a:solidFill>
                <a:schemeClr val="tx2">
                  <a:lumMod val="90000"/>
                  <a:lumOff val="10000"/>
                </a:schemeClr>
              </a:solidFill>
            </a:rPr>
            <a:t> en los procedimientos consecuentes</a:t>
          </a:r>
          <a:endParaRPr lang="es-MX" sz="1400" dirty="0"/>
        </a:p>
      </dgm:t>
    </dgm:pt>
    <dgm:pt modelId="{1D896090-E709-42C6-866D-21F686DF3781}" type="parTrans" cxnId="{A9552D44-04D1-4932-878C-9FFDFD6ABFE4}">
      <dgm:prSet/>
      <dgm:spPr/>
      <dgm:t>
        <a:bodyPr/>
        <a:lstStyle/>
        <a:p>
          <a:endParaRPr lang="es-MX"/>
        </a:p>
      </dgm:t>
    </dgm:pt>
    <dgm:pt modelId="{689393A7-4ED1-44A6-8CCC-0B43F4CF3920}" type="sibTrans" cxnId="{A9552D44-04D1-4932-878C-9FFDFD6ABFE4}">
      <dgm:prSet/>
      <dgm:spPr/>
      <dgm:t>
        <a:bodyPr/>
        <a:lstStyle/>
        <a:p>
          <a:endParaRPr lang="es-MX"/>
        </a:p>
      </dgm:t>
    </dgm:pt>
    <dgm:pt modelId="{E646674E-FEE4-4DF2-8AFA-86064723E574}">
      <dgm:prSet phldrT="[Texto]" custT="1"/>
      <dgm:spPr/>
      <dgm:t>
        <a:bodyPr/>
        <a:lstStyle/>
        <a:p>
          <a:pPr algn="just"/>
          <a:r>
            <a:rPr lang="es-MX" sz="1400" dirty="0" smtClean="0">
              <a:solidFill>
                <a:schemeClr val="tx2">
                  <a:lumMod val="90000"/>
                  <a:lumOff val="10000"/>
                </a:schemeClr>
              </a:solidFill>
            </a:rPr>
            <a:t>Vulnere la conducción de los expedientes judiciales o los procedimientos administrativos seguidos en forma de juicio, en tanto no hayan causado estado</a:t>
          </a:r>
          <a:endParaRPr lang="es-MX" sz="1400" dirty="0"/>
        </a:p>
      </dgm:t>
    </dgm:pt>
    <dgm:pt modelId="{B8CAE090-1BE4-471E-883A-CD2C83F50CD6}" type="parTrans" cxnId="{DA33707F-5E9B-4361-ABF7-AF0446A89549}">
      <dgm:prSet/>
      <dgm:spPr/>
      <dgm:t>
        <a:bodyPr/>
        <a:lstStyle/>
        <a:p>
          <a:endParaRPr lang="es-MX"/>
        </a:p>
      </dgm:t>
    </dgm:pt>
    <dgm:pt modelId="{47135473-17D3-4F92-B1F2-C7838557046A}" type="sibTrans" cxnId="{DA33707F-5E9B-4361-ABF7-AF0446A89549}">
      <dgm:prSet/>
      <dgm:spPr/>
      <dgm:t>
        <a:bodyPr/>
        <a:lstStyle/>
        <a:p>
          <a:endParaRPr lang="es-MX"/>
        </a:p>
      </dgm:t>
    </dgm:pt>
    <dgm:pt modelId="{B09460C9-AE6B-4162-9CAC-E3E6569593DA}">
      <dgm:prSet phldrT="[Texto]" custT="1"/>
      <dgm:spPr/>
      <dgm:t>
        <a:bodyPr/>
        <a:lstStyle/>
        <a:p>
          <a:pPr algn="just"/>
          <a:r>
            <a:rPr lang="es-MX" sz="1400" dirty="0" smtClean="0">
              <a:solidFill>
                <a:schemeClr val="tx2">
                  <a:lumMod val="90000"/>
                  <a:lumOff val="10000"/>
                </a:schemeClr>
              </a:solidFill>
            </a:rPr>
            <a:t>La contenida dentro de las investigaciones de hechos que la ley señale como delitos y se tramiten ante la Fiscalía General del Estado</a:t>
          </a:r>
          <a:endParaRPr lang="es-MX" sz="1400" dirty="0"/>
        </a:p>
      </dgm:t>
    </dgm:pt>
    <dgm:pt modelId="{F685CB71-BCDB-4E0B-AC8F-D6661387D89F}" type="parTrans" cxnId="{99860261-A73E-4F5B-9E71-9EB787AD2A9E}">
      <dgm:prSet/>
      <dgm:spPr/>
      <dgm:t>
        <a:bodyPr/>
        <a:lstStyle/>
        <a:p>
          <a:endParaRPr lang="es-MX"/>
        </a:p>
      </dgm:t>
    </dgm:pt>
    <dgm:pt modelId="{B05F578B-DF26-435D-B52E-BC0BB119B760}" type="sibTrans" cxnId="{99860261-A73E-4F5B-9E71-9EB787AD2A9E}">
      <dgm:prSet/>
      <dgm:spPr/>
      <dgm:t>
        <a:bodyPr/>
        <a:lstStyle/>
        <a:p>
          <a:endParaRPr lang="es-MX"/>
        </a:p>
      </dgm:t>
    </dgm:pt>
    <dgm:pt modelId="{B8CF51F7-DF1D-4607-9F0A-870F35BF7277}" type="pres">
      <dgm:prSet presAssocID="{A77D2E8C-0067-41EB-9ACE-1CADC710415D}" presName="Name0" presStyleCnt="0">
        <dgm:presLayoutVars>
          <dgm:chPref val="1"/>
          <dgm:dir/>
          <dgm:animOne val="branch"/>
          <dgm:animLvl val="lvl"/>
          <dgm:resizeHandles val="exact"/>
        </dgm:presLayoutVars>
      </dgm:prSet>
      <dgm:spPr/>
      <dgm:t>
        <a:bodyPr/>
        <a:lstStyle/>
        <a:p>
          <a:endParaRPr lang="es-MX"/>
        </a:p>
      </dgm:t>
    </dgm:pt>
    <dgm:pt modelId="{7FB0CCEF-192F-47DD-8DFD-F04FDB0A5D70}" type="pres">
      <dgm:prSet presAssocID="{D27DEB3B-8DC9-4E3C-BA1B-49DAEC8C51E1}" presName="root1" presStyleCnt="0"/>
      <dgm:spPr/>
    </dgm:pt>
    <dgm:pt modelId="{70179465-20EC-4C28-B47B-700EC47FDB54}" type="pres">
      <dgm:prSet presAssocID="{D27DEB3B-8DC9-4E3C-BA1B-49DAEC8C51E1}" presName="LevelOneTextNode" presStyleLbl="node0" presStyleIdx="0" presStyleCnt="1">
        <dgm:presLayoutVars>
          <dgm:chPref val="3"/>
        </dgm:presLayoutVars>
      </dgm:prSet>
      <dgm:spPr/>
      <dgm:t>
        <a:bodyPr/>
        <a:lstStyle/>
        <a:p>
          <a:endParaRPr lang="es-MX"/>
        </a:p>
      </dgm:t>
    </dgm:pt>
    <dgm:pt modelId="{8F64B2D6-158F-417F-9C1A-ECE8346362D3}" type="pres">
      <dgm:prSet presAssocID="{D27DEB3B-8DC9-4E3C-BA1B-49DAEC8C51E1}" presName="level2hierChild" presStyleCnt="0"/>
      <dgm:spPr/>
    </dgm:pt>
    <dgm:pt modelId="{312A7CB0-87F1-4AF7-B552-EA8BB813DAA2}" type="pres">
      <dgm:prSet presAssocID="{34A8CB31-2895-402B-B38F-71B86A7010B3}" presName="conn2-1" presStyleLbl="parChTrans1D2" presStyleIdx="0" presStyleCnt="9"/>
      <dgm:spPr/>
      <dgm:t>
        <a:bodyPr/>
        <a:lstStyle/>
        <a:p>
          <a:endParaRPr lang="es-MX"/>
        </a:p>
      </dgm:t>
    </dgm:pt>
    <dgm:pt modelId="{44F76AAB-403F-435E-818C-140196A169E2}" type="pres">
      <dgm:prSet presAssocID="{34A8CB31-2895-402B-B38F-71B86A7010B3}" presName="connTx" presStyleLbl="parChTrans1D2" presStyleIdx="0" presStyleCnt="9"/>
      <dgm:spPr/>
      <dgm:t>
        <a:bodyPr/>
        <a:lstStyle/>
        <a:p>
          <a:endParaRPr lang="es-MX"/>
        </a:p>
      </dgm:t>
    </dgm:pt>
    <dgm:pt modelId="{87483AF4-8EAC-4428-9DDC-28C2441505CC}" type="pres">
      <dgm:prSet presAssocID="{403A76E8-194E-4834-8F50-87E3F156EBDB}" presName="root2" presStyleCnt="0"/>
      <dgm:spPr/>
    </dgm:pt>
    <dgm:pt modelId="{2B845409-EE23-4505-9ADF-AF73589209F1}" type="pres">
      <dgm:prSet presAssocID="{403A76E8-194E-4834-8F50-87E3F156EBDB}" presName="LevelTwoTextNode" presStyleLbl="node2" presStyleIdx="0" presStyleCnt="9" custScaleX="609532">
        <dgm:presLayoutVars>
          <dgm:chPref val="3"/>
        </dgm:presLayoutVars>
      </dgm:prSet>
      <dgm:spPr/>
      <dgm:t>
        <a:bodyPr/>
        <a:lstStyle/>
        <a:p>
          <a:endParaRPr lang="es-MX"/>
        </a:p>
      </dgm:t>
    </dgm:pt>
    <dgm:pt modelId="{B6962FBA-72C5-4D0F-9767-778001A0344F}" type="pres">
      <dgm:prSet presAssocID="{403A76E8-194E-4834-8F50-87E3F156EBDB}" presName="level3hierChild" presStyleCnt="0"/>
      <dgm:spPr/>
    </dgm:pt>
    <dgm:pt modelId="{EA758C54-1ABD-48B1-BA45-EF0AA90EDB1D}" type="pres">
      <dgm:prSet presAssocID="{E10E24C6-4AC8-49BF-9FD2-5CBE8E469B16}" presName="conn2-1" presStyleLbl="parChTrans1D2" presStyleIdx="1" presStyleCnt="9"/>
      <dgm:spPr/>
      <dgm:t>
        <a:bodyPr/>
        <a:lstStyle/>
        <a:p>
          <a:endParaRPr lang="es-MX"/>
        </a:p>
      </dgm:t>
    </dgm:pt>
    <dgm:pt modelId="{77138121-2D65-4BB5-9728-DE950AE30ED1}" type="pres">
      <dgm:prSet presAssocID="{E10E24C6-4AC8-49BF-9FD2-5CBE8E469B16}" presName="connTx" presStyleLbl="parChTrans1D2" presStyleIdx="1" presStyleCnt="9"/>
      <dgm:spPr/>
      <dgm:t>
        <a:bodyPr/>
        <a:lstStyle/>
        <a:p>
          <a:endParaRPr lang="es-MX"/>
        </a:p>
      </dgm:t>
    </dgm:pt>
    <dgm:pt modelId="{4D91584F-D412-4C99-85B0-73BDE5CE4B49}" type="pres">
      <dgm:prSet presAssocID="{51B1017B-2889-442A-8140-42F1D2B9CC30}" presName="root2" presStyleCnt="0"/>
      <dgm:spPr/>
    </dgm:pt>
    <dgm:pt modelId="{BEF3A8CA-B5F7-41C4-B379-1A4CC1E4381B}" type="pres">
      <dgm:prSet presAssocID="{51B1017B-2889-442A-8140-42F1D2B9CC30}" presName="LevelTwoTextNode" presStyleLbl="node2" presStyleIdx="1" presStyleCnt="9" custScaleX="609531" custLinFactNeighborX="3651" custLinFactNeighborY="7541">
        <dgm:presLayoutVars>
          <dgm:chPref val="3"/>
        </dgm:presLayoutVars>
      </dgm:prSet>
      <dgm:spPr/>
      <dgm:t>
        <a:bodyPr/>
        <a:lstStyle/>
        <a:p>
          <a:endParaRPr lang="es-MX"/>
        </a:p>
      </dgm:t>
    </dgm:pt>
    <dgm:pt modelId="{6C42D0EF-967D-45BC-A35F-91EBC2174DD7}" type="pres">
      <dgm:prSet presAssocID="{51B1017B-2889-442A-8140-42F1D2B9CC30}" presName="level3hierChild" presStyleCnt="0"/>
      <dgm:spPr/>
    </dgm:pt>
    <dgm:pt modelId="{4A0B6ECF-F215-41D3-B05B-CE4F3CF162F1}" type="pres">
      <dgm:prSet presAssocID="{E2E8C7EB-7B2D-4F3A-9192-B9728EB996D9}" presName="conn2-1" presStyleLbl="parChTrans1D2" presStyleIdx="2" presStyleCnt="9"/>
      <dgm:spPr/>
      <dgm:t>
        <a:bodyPr/>
        <a:lstStyle/>
        <a:p>
          <a:endParaRPr lang="es-MX"/>
        </a:p>
      </dgm:t>
    </dgm:pt>
    <dgm:pt modelId="{161BB14D-4786-4C15-881B-9CE2F710F708}" type="pres">
      <dgm:prSet presAssocID="{E2E8C7EB-7B2D-4F3A-9192-B9728EB996D9}" presName="connTx" presStyleLbl="parChTrans1D2" presStyleIdx="2" presStyleCnt="9"/>
      <dgm:spPr/>
      <dgm:t>
        <a:bodyPr/>
        <a:lstStyle/>
        <a:p>
          <a:endParaRPr lang="es-MX"/>
        </a:p>
      </dgm:t>
    </dgm:pt>
    <dgm:pt modelId="{C681CD7F-99C1-46FF-ACB2-8E14F0917F40}" type="pres">
      <dgm:prSet presAssocID="{57804A27-8909-42DE-AD8D-D18F2C90E8F2}" presName="root2" presStyleCnt="0"/>
      <dgm:spPr/>
    </dgm:pt>
    <dgm:pt modelId="{C8B1E6BF-884F-480D-9D2E-F25AC4495F4A}" type="pres">
      <dgm:prSet presAssocID="{57804A27-8909-42DE-AD8D-D18F2C90E8F2}" presName="LevelTwoTextNode" presStyleLbl="node2" presStyleIdx="2" presStyleCnt="9" custScaleX="611615">
        <dgm:presLayoutVars>
          <dgm:chPref val="3"/>
        </dgm:presLayoutVars>
      </dgm:prSet>
      <dgm:spPr/>
      <dgm:t>
        <a:bodyPr/>
        <a:lstStyle/>
        <a:p>
          <a:endParaRPr lang="es-MX"/>
        </a:p>
      </dgm:t>
    </dgm:pt>
    <dgm:pt modelId="{23242EBF-B912-4812-8682-12D622E73D01}" type="pres">
      <dgm:prSet presAssocID="{57804A27-8909-42DE-AD8D-D18F2C90E8F2}" presName="level3hierChild" presStyleCnt="0"/>
      <dgm:spPr/>
    </dgm:pt>
    <dgm:pt modelId="{D67C7F89-838A-4BD6-B1C6-AE7310E7FE8D}" type="pres">
      <dgm:prSet presAssocID="{66ABE04B-A166-4838-9CEE-299FF4A91CD2}" presName="conn2-1" presStyleLbl="parChTrans1D2" presStyleIdx="3" presStyleCnt="9"/>
      <dgm:spPr/>
      <dgm:t>
        <a:bodyPr/>
        <a:lstStyle/>
        <a:p>
          <a:endParaRPr lang="es-MX"/>
        </a:p>
      </dgm:t>
    </dgm:pt>
    <dgm:pt modelId="{E9B8936E-F350-4DA8-8064-808E6A9B32B2}" type="pres">
      <dgm:prSet presAssocID="{66ABE04B-A166-4838-9CEE-299FF4A91CD2}" presName="connTx" presStyleLbl="parChTrans1D2" presStyleIdx="3" presStyleCnt="9"/>
      <dgm:spPr/>
      <dgm:t>
        <a:bodyPr/>
        <a:lstStyle/>
        <a:p>
          <a:endParaRPr lang="es-MX"/>
        </a:p>
      </dgm:t>
    </dgm:pt>
    <dgm:pt modelId="{F84A9FFF-A137-4613-9277-719479DF6ED4}" type="pres">
      <dgm:prSet presAssocID="{C20DA20A-33D3-4486-867A-A312FCC86EB6}" presName="root2" presStyleCnt="0"/>
      <dgm:spPr/>
    </dgm:pt>
    <dgm:pt modelId="{8A6AAEB0-188F-4F4C-9F7A-FC2A6B761853}" type="pres">
      <dgm:prSet presAssocID="{C20DA20A-33D3-4486-867A-A312FCC86EB6}" presName="LevelTwoTextNode" presStyleLbl="node2" presStyleIdx="3" presStyleCnt="9" custScaleX="609532" custScaleY="204188">
        <dgm:presLayoutVars>
          <dgm:chPref val="3"/>
        </dgm:presLayoutVars>
      </dgm:prSet>
      <dgm:spPr/>
      <dgm:t>
        <a:bodyPr/>
        <a:lstStyle/>
        <a:p>
          <a:endParaRPr lang="es-MX"/>
        </a:p>
      </dgm:t>
    </dgm:pt>
    <dgm:pt modelId="{1F08767A-CDF3-477A-A7FE-ABD3FFCC8978}" type="pres">
      <dgm:prSet presAssocID="{C20DA20A-33D3-4486-867A-A312FCC86EB6}" presName="level3hierChild" presStyleCnt="0"/>
      <dgm:spPr/>
    </dgm:pt>
    <dgm:pt modelId="{D68E5E73-590A-4AB9-A64F-FEB8E17ADE06}" type="pres">
      <dgm:prSet presAssocID="{5FF04949-1FB8-4575-88DA-09C06F9D7204}" presName="conn2-1" presStyleLbl="parChTrans1D2" presStyleIdx="4" presStyleCnt="9"/>
      <dgm:spPr/>
      <dgm:t>
        <a:bodyPr/>
        <a:lstStyle/>
        <a:p>
          <a:endParaRPr lang="es-MX"/>
        </a:p>
      </dgm:t>
    </dgm:pt>
    <dgm:pt modelId="{AF64C9E5-DEF1-475A-87D9-FE860FE749AB}" type="pres">
      <dgm:prSet presAssocID="{5FF04949-1FB8-4575-88DA-09C06F9D7204}" presName="connTx" presStyleLbl="parChTrans1D2" presStyleIdx="4" presStyleCnt="9"/>
      <dgm:spPr/>
      <dgm:t>
        <a:bodyPr/>
        <a:lstStyle/>
        <a:p>
          <a:endParaRPr lang="es-MX"/>
        </a:p>
      </dgm:t>
    </dgm:pt>
    <dgm:pt modelId="{DC345C98-3746-4259-9593-E78DFEC94368}" type="pres">
      <dgm:prSet presAssocID="{A748C402-2420-4DDC-A449-94E1C29ED7AF}" presName="root2" presStyleCnt="0"/>
      <dgm:spPr/>
    </dgm:pt>
    <dgm:pt modelId="{2590A05D-993E-484D-9691-B2ABFF6D0B51}" type="pres">
      <dgm:prSet presAssocID="{A748C402-2420-4DDC-A449-94E1C29ED7AF}" presName="LevelTwoTextNode" presStyleLbl="node2" presStyleIdx="4" presStyleCnt="9" custScaleX="609531">
        <dgm:presLayoutVars>
          <dgm:chPref val="3"/>
        </dgm:presLayoutVars>
      </dgm:prSet>
      <dgm:spPr/>
      <dgm:t>
        <a:bodyPr/>
        <a:lstStyle/>
        <a:p>
          <a:endParaRPr lang="es-MX"/>
        </a:p>
      </dgm:t>
    </dgm:pt>
    <dgm:pt modelId="{F255578E-4E6A-4395-A1D0-940AD52504B6}" type="pres">
      <dgm:prSet presAssocID="{A748C402-2420-4DDC-A449-94E1C29ED7AF}" presName="level3hierChild" presStyleCnt="0"/>
      <dgm:spPr/>
    </dgm:pt>
    <dgm:pt modelId="{8173B0D8-A4D4-415A-9C3D-7A4D8B063016}" type="pres">
      <dgm:prSet presAssocID="{F14FE116-9F11-4F68-AC50-D673E3637444}" presName="conn2-1" presStyleLbl="parChTrans1D2" presStyleIdx="5" presStyleCnt="9"/>
      <dgm:spPr/>
      <dgm:t>
        <a:bodyPr/>
        <a:lstStyle/>
        <a:p>
          <a:endParaRPr lang="es-MX"/>
        </a:p>
      </dgm:t>
    </dgm:pt>
    <dgm:pt modelId="{6F28A1E7-79DE-43AF-BB83-BB8DBDE2BAA4}" type="pres">
      <dgm:prSet presAssocID="{F14FE116-9F11-4F68-AC50-D673E3637444}" presName="connTx" presStyleLbl="parChTrans1D2" presStyleIdx="5" presStyleCnt="9"/>
      <dgm:spPr/>
      <dgm:t>
        <a:bodyPr/>
        <a:lstStyle/>
        <a:p>
          <a:endParaRPr lang="es-MX"/>
        </a:p>
      </dgm:t>
    </dgm:pt>
    <dgm:pt modelId="{8FC6C0C6-349B-4BED-BFC9-8811F4112503}" type="pres">
      <dgm:prSet presAssocID="{E39D61B1-34B1-4082-8B65-74F4BF7A6CD3}" presName="root2" presStyleCnt="0"/>
      <dgm:spPr/>
    </dgm:pt>
    <dgm:pt modelId="{0E498D5D-DE4C-481E-AE5E-A396EED48E43}" type="pres">
      <dgm:prSet presAssocID="{E39D61B1-34B1-4082-8B65-74F4BF7A6CD3}" presName="LevelTwoTextNode" presStyleLbl="node2" presStyleIdx="5" presStyleCnt="9" custScaleX="612899">
        <dgm:presLayoutVars>
          <dgm:chPref val="3"/>
        </dgm:presLayoutVars>
      </dgm:prSet>
      <dgm:spPr/>
      <dgm:t>
        <a:bodyPr/>
        <a:lstStyle/>
        <a:p>
          <a:endParaRPr lang="es-MX"/>
        </a:p>
      </dgm:t>
    </dgm:pt>
    <dgm:pt modelId="{27551922-83B1-4FD3-B32C-02F46C995CEF}" type="pres">
      <dgm:prSet presAssocID="{E39D61B1-34B1-4082-8B65-74F4BF7A6CD3}" presName="level3hierChild" presStyleCnt="0"/>
      <dgm:spPr/>
    </dgm:pt>
    <dgm:pt modelId="{0982AABD-4F94-4B29-B4A8-A8D6E36380B2}" type="pres">
      <dgm:prSet presAssocID="{B8CAE090-1BE4-471E-883A-CD2C83F50CD6}" presName="conn2-1" presStyleLbl="parChTrans1D2" presStyleIdx="6" presStyleCnt="9"/>
      <dgm:spPr/>
      <dgm:t>
        <a:bodyPr/>
        <a:lstStyle/>
        <a:p>
          <a:endParaRPr lang="es-MX"/>
        </a:p>
      </dgm:t>
    </dgm:pt>
    <dgm:pt modelId="{F4BC9251-C35A-4CFE-B123-A2228FCF4007}" type="pres">
      <dgm:prSet presAssocID="{B8CAE090-1BE4-471E-883A-CD2C83F50CD6}" presName="connTx" presStyleLbl="parChTrans1D2" presStyleIdx="6" presStyleCnt="9"/>
      <dgm:spPr/>
      <dgm:t>
        <a:bodyPr/>
        <a:lstStyle/>
        <a:p>
          <a:endParaRPr lang="es-MX"/>
        </a:p>
      </dgm:t>
    </dgm:pt>
    <dgm:pt modelId="{5841C446-D2D5-4A58-8AF6-5A62063775D3}" type="pres">
      <dgm:prSet presAssocID="{E646674E-FEE4-4DF2-8AFA-86064723E574}" presName="root2" presStyleCnt="0"/>
      <dgm:spPr/>
    </dgm:pt>
    <dgm:pt modelId="{3B5CF3BC-13DE-419B-B405-5581931C44F6}" type="pres">
      <dgm:prSet presAssocID="{E646674E-FEE4-4DF2-8AFA-86064723E574}" presName="LevelTwoTextNode" presStyleLbl="node2" presStyleIdx="6" presStyleCnt="9" custScaleX="613288" custScaleY="143488">
        <dgm:presLayoutVars>
          <dgm:chPref val="3"/>
        </dgm:presLayoutVars>
      </dgm:prSet>
      <dgm:spPr/>
      <dgm:t>
        <a:bodyPr/>
        <a:lstStyle/>
        <a:p>
          <a:endParaRPr lang="es-MX"/>
        </a:p>
      </dgm:t>
    </dgm:pt>
    <dgm:pt modelId="{BD185137-B82D-4EFA-81A9-7EBB4962AFFE}" type="pres">
      <dgm:prSet presAssocID="{E646674E-FEE4-4DF2-8AFA-86064723E574}" presName="level3hierChild" presStyleCnt="0"/>
      <dgm:spPr/>
    </dgm:pt>
    <dgm:pt modelId="{2DA00DFA-6A96-4E8A-A94A-9E7D925791E0}" type="pres">
      <dgm:prSet presAssocID="{F685CB71-BCDB-4E0B-AC8F-D6661387D89F}" presName="conn2-1" presStyleLbl="parChTrans1D2" presStyleIdx="7" presStyleCnt="9"/>
      <dgm:spPr/>
      <dgm:t>
        <a:bodyPr/>
        <a:lstStyle/>
        <a:p>
          <a:endParaRPr lang="es-MX"/>
        </a:p>
      </dgm:t>
    </dgm:pt>
    <dgm:pt modelId="{AD1B0610-7C97-481F-8FB8-9BBB45ACB3C5}" type="pres">
      <dgm:prSet presAssocID="{F685CB71-BCDB-4E0B-AC8F-D6661387D89F}" presName="connTx" presStyleLbl="parChTrans1D2" presStyleIdx="7" presStyleCnt="9"/>
      <dgm:spPr/>
      <dgm:t>
        <a:bodyPr/>
        <a:lstStyle/>
        <a:p>
          <a:endParaRPr lang="es-MX"/>
        </a:p>
      </dgm:t>
    </dgm:pt>
    <dgm:pt modelId="{039927A2-5233-4E03-8C23-3FD438AC2A13}" type="pres">
      <dgm:prSet presAssocID="{B09460C9-AE6B-4162-9CAC-E3E6569593DA}" presName="root2" presStyleCnt="0"/>
      <dgm:spPr/>
    </dgm:pt>
    <dgm:pt modelId="{A67212BC-E920-4197-A83B-9228B8CD326C}" type="pres">
      <dgm:prSet presAssocID="{B09460C9-AE6B-4162-9CAC-E3E6569593DA}" presName="LevelTwoTextNode" presStyleLbl="node2" presStyleIdx="7" presStyleCnt="9" custScaleX="610797">
        <dgm:presLayoutVars>
          <dgm:chPref val="3"/>
        </dgm:presLayoutVars>
      </dgm:prSet>
      <dgm:spPr/>
      <dgm:t>
        <a:bodyPr/>
        <a:lstStyle/>
        <a:p>
          <a:endParaRPr lang="es-MX"/>
        </a:p>
      </dgm:t>
    </dgm:pt>
    <dgm:pt modelId="{156A670B-CA84-4A1E-B9AA-8B1CDC95AAC3}" type="pres">
      <dgm:prSet presAssocID="{B09460C9-AE6B-4162-9CAC-E3E6569593DA}" presName="level3hierChild" presStyleCnt="0"/>
      <dgm:spPr/>
    </dgm:pt>
    <dgm:pt modelId="{E07B58F6-B7D4-45F9-AB37-786AB77AD33D}" type="pres">
      <dgm:prSet presAssocID="{1D896090-E709-42C6-866D-21F686DF3781}" presName="conn2-1" presStyleLbl="parChTrans1D2" presStyleIdx="8" presStyleCnt="9"/>
      <dgm:spPr/>
      <dgm:t>
        <a:bodyPr/>
        <a:lstStyle/>
        <a:p>
          <a:endParaRPr lang="es-MX"/>
        </a:p>
      </dgm:t>
    </dgm:pt>
    <dgm:pt modelId="{1F09471F-7B73-4933-8DED-C7BC0AD8A47C}" type="pres">
      <dgm:prSet presAssocID="{1D896090-E709-42C6-866D-21F686DF3781}" presName="connTx" presStyleLbl="parChTrans1D2" presStyleIdx="8" presStyleCnt="9"/>
      <dgm:spPr/>
      <dgm:t>
        <a:bodyPr/>
        <a:lstStyle/>
        <a:p>
          <a:endParaRPr lang="es-MX"/>
        </a:p>
      </dgm:t>
    </dgm:pt>
    <dgm:pt modelId="{5F6BF390-6347-4E95-8D52-E359E6C42C50}" type="pres">
      <dgm:prSet presAssocID="{78361FE8-A7FE-4178-86D8-BF7D99B5F7FB}" presName="root2" presStyleCnt="0"/>
      <dgm:spPr/>
    </dgm:pt>
    <dgm:pt modelId="{9677D97D-3297-4779-A8B1-015229E3C7C4}" type="pres">
      <dgm:prSet presAssocID="{78361FE8-A7FE-4178-86D8-BF7D99B5F7FB}" presName="LevelTwoTextNode" presStyleLbl="node2" presStyleIdx="8" presStyleCnt="9" custScaleX="612899" custScaleY="212625">
        <dgm:presLayoutVars>
          <dgm:chPref val="3"/>
        </dgm:presLayoutVars>
      </dgm:prSet>
      <dgm:spPr/>
      <dgm:t>
        <a:bodyPr/>
        <a:lstStyle/>
        <a:p>
          <a:endParaRPr lang="es-MX"/>
        </a:p>
      </dgm:t>
    </dgm:pt>
    <dgm:pt modelId="{B2EE4B3F-EE9C-482B-B3B4-C1DDBDAA9874}" type="pres">
      <dgm:prSet presAssocID="{78361FE8-A7FE-4178-86D8-BF7D99B5F7FB}" presName="level3hierChild" presStyleCnt="0"/>
      <dgm:spPr/>
    </dgm:pt>
  </dgm:ptLst>
  <dgm:cxnLst>
    <dgm:cxn modelId="{A636CF88-33FE-4679-B169-D36BDEEB2EF3}" type="presOf" srcId="{78361FE8-A7FE-4178-86D8-BF7D99B5F7FB}" destId="{9677D97D-3297-4779-A8B1-015229E3C7C4}" srcOrd="0" destOrd="0" presId="urn:microsoft.com/office/officeart/2008/layout/HorizontalMultiLevelHierarchy"/>
    <dgm:cxn modelId="{EB4C5B4F-DA0F-443B-BC38-365449619F83}" type="presOf" srcId="{B8CAE090-1BE4-471E-883A-CD2C83F50CD6}" destId="{0982AABD-4F94-4B29-B4A8-A8D6E36380B2}" srcOrd="0" destOrd="0" presId="urn:microsoft.com/office/officeart/2008/layout/HorizontalMultiLevelHierarchy"/>
    <dgm:cxn modelId="{975D1C54-3A64-44B5-8589-07F6E3D4DDF3}" srcId="{D27DEB3B-8DC9-4E3C-BA1B-49DAEC8C51E1}" destId="{C20DA20A-33D3-4486-867A-A312FCC86EB6}" srcOrd="3" destOrd="0" parTransId="{66ABE04B-A166-4838-9CEE-299FF4A91CD2}" sibTransId="{438032FC-DBB2-40C4-86A6-AC034C780ECD}"/>
    <dgm:cxn modelId="{99DCCE94-2D0F-4FBD-AA2F-F88A0C40E8D6}" type="presOf" srcId="{E10E24C6-4AC8-49BF-9FD2-5CBE8E469B16}" destId="{EA758C54-1ABD-48B1-BA45-EF0AA90EDB1D}" srcOrd="0" destOrd="0" presId="urn:microsoft.com/office/officeart/2008/layout/HorizontalMultiLevelHierarchy"/>
    <dgm:cxn modelId="{A9552D44-04D1-4932-878C-9FFDFD6ABFE4}" srcId="{D27DEB3B-8DC9-4E3C-BA1B-49DAEC8C51E1}" destId="{78361FE8-A7FE-4178-86D8-BF7D99B5F7FB}" srcOrd="8" destOrd="0" parTransId="{1D896090-E709-42C6-866D-21F686DF3781}" sibTransId="{689393A7-4ED1-44A6-8CCC-0B43F4CF3920}"/>
    <dgm:cxn modelId="{0318FF0F-6B9F-4F43-95F2-1E2B198D3FCF}" type="presOf" srcId="{E2E8C7EB-7B2D-4F3A-9192-B9728EB996D9}" destId="{161BB14D-4786-4C15-881B-9CE2F710F708}" srcOrd="1" destOrd="0" presId="urn:microsoft.com/office/officeart/2008/layout/HorizontalMultiLevelHierarchy"/>
    <dgm:cxn modelId="{B2FEFBD3-1308-4A71-B31E-6315DE886547}" type="presOf" srcId="{E2E8C7EB-7B2D-4F3A-9192-B9728EB996D9}" destId="{4A0B6ECF-F215-41D3-B05B-CE4F3CF162F1}" srcOrd="0" destOrd="0" presId="urn:microsoft.com/office/officeart/2008/layout/HorizontalMultiLevelHierarchy"/>
    <dgm:cxn modelId="{3C0E1FA0-4748-4F15-9D99-3DF8442A2B1B}" srcId="{A77D2E8C-0067-41EB-9ACE-1CADC710415D}" destId="{D27DEB3B-8DC9-4E3C-BA1B-49DAEC8C51E1}" srcOrd="0" destOrd="0" parTransId="{53EBC7D7-EF33-44BB-B64B-6D1F7DA5A845}" sibTransId="{8BF2D0F5-6867-42A0-8379-1064F50CCCE5}"/>
    <dgm:cxn modelId="{6AF6C39E-DDFE-456D-9520-8F34C581F271}" type="presOf" srcId="{F685CB71-BCDB-4E0B-AC8F-D6661387D89F}" destId="{2DA00DFA-6A96-4E8A-A94A-9E7D925791E0}" srcOrd="0" destOrd="0" presId="urn:microsoft.com/office/officeart/2008/layout/HorizontalMultiLevelHierarchy"/>
    <dgm:cxn modelId="{8F7B9578-17BB-4F64-B27B-939ABDC59661}" srcId="{D27DEB3B-8DC9-4E3C-BA1B-49DAEC8C51E1}" destId="{E39D61B1-34B1-4082-8B65-74F4BF7A6CD3}" srcOrd="5" destOrd="0" parTransId="{F14FE116-9F11-4F68-AC50-D673E3637444}" sibTransId="{200F3C17-CAB7-43AE-A576-4177C59464C2}"/>
    <dgm:cxn modelId="{A0BB9BB6-B0C5-4E27-9DBF-B20DC53E2207}" srcId="{D27DEB3B-8DC9-4E3C-BA1B-49DAEC8C51E1}" destId="{A748C402-2420-4DDC-A449-94E1C29ED7AF}" srcOrd="4" destOrd="0" parTransId="{5FF04949-1FB8-4575-88DA-09C06F9D7204}" sibTransId="{7DF8C6E5-4A0B-44A0-8DB1-F174E395F191}"/>
    <dgm:cxn modelId="{7BCA3189-9125-4DF2-9236-2B262ACF39E6}" type="presOf" srcId="{E646674E-FEE4-4DF2-8AFA-86064723E574}" destId="{3B5CF3BC-13DE-419B-B405-5581931C44F6}" srcOrd="0" destOrd="0" presId="urn:microsoft.com/office/officeart/2008/layout/HorizontalMultiLevelHierarchy"/>
    <dgm:cxn modelId="{DC8DDD39-4EFA-4B8D-B43D-ECB4AF9F2BB0}" srcId="{D27DEB3B-8DC9-4E3C-BA1B-49DAEC8C51E1}" destId="{57804A27-8909-42DE-AD8D-D18F2C90E8F2}" srcOrd="2" destOrd="0" parTransId="{E2E8C7EB-7B2D-4F3A-9192-B9728EB996D9}" sibTransId="{01DF995F-6DAA-4EC2-9688-653A6179FB0E}"/>
    <dgm:cxn modelId="{444CA9DB-CCAE-4B2D-8E27-1BDF0CC098B9}" type="presOf" srcId="{F14FE116-9F11-4F68-AC50-D673E3637444}" destId="{8173B0D8-A4D4-415A-9C3D-7A4D8B063016}" srcOrd="0" destOrd="0" presId="urn:microsoft.com/office/officeart/2008/layout/HorizontalMultiLevelHierarchy"/>
    <dgm:cxn modelId="{F4AFE35F-4CFD-4DDB-9ACF-C75CD63C06FC}" type="presOf" srcId="{C20DA20A-33D3-4486-867A-A312FCC86EB6}" destId="{8A6AAEB0-188F-4F4C-9F7A-FC2A6B761853}" srcOrd="0" destOrd="0" presId="urn:microsoft.com/office/officeart/2008/layout/HorizontalMultiLevelHierarchy"/>
    <dgm:cxn modelId="{29CBD0EF-378F-4774-BA92-19C6FE26BB35}" type="presOf" srcId="{34A8CB31-2895-402B-B38F-71B86A7010B3}" destId="{44F76AAB-403F-435E-818C-140196A169E2}" srcOrd="1" destOrd="0" presId="urn:microsoft.com/office/officeart/2008/layout/HorizontalMultiLevelHierarchy"/>
    <dgm:cxn modelId="{CC9F0660-B381-4F73-87FB-BB0BA106447D}" type="presOf" srcId="{F14FE116-9F11-4F68-AC50-D673E3637444}" destId="{6F28A1E7-79DE-43AF-BB83-BB8DBDE2BAA4}" srcOrd="1" destOrd="0" presId="urn:microsoft.com/office/officeart/2008/layout/HorizontalMultiLevelHierarchy"/>
    <dgm:cxn modelId="{59A60581-3E13-4D1D-A202-FC312AA5D8E4}" type="presOf" srcId="{A748C402-2420-4DDC-A449-94E1C29ED7AF}" destId="{2590A05D-993E-484D-9691-B2ABFF6D0B51}" srcOrd="0" destOrd="0" presId="urn:microsoft.com/office/officeart/2008/layout/HorizontalMultiLevelHierarchy"/>
    <dgm:cxn modelId="{79ED24FF-20D2-4472-8312-8C413E0E6051}" type="presOf" srcId="{B8CAE090-1BE4-471E-883A-CD2C83F50CD6}" destId="{F4BC9251-C35A-4CFE-B123-A2228FCF4007}" srcOrd="1" destOrd="0" presId="urn:microsoft.com/office/officeart/2008/layout/HorizontalMultiLevelHierarchy"/>
    <dgm:cxn modelId="{B79B5DFE-3ED9-45E1-97ED-7FD9E6B92D4E}" srcId="{D27DEB3B-8DC9-4E3C-BA1B-49DAEC8C51E1}" destId="{403A76E8-194E-4834-8F50-87E3F156EBDB}" srcOrd="0" destOrd="0" parTransId="{34A8CB31-2895-402B-B38F-71B86A7010B3}" sibTransId="{5E7FA170-5D3D-4999-AF93-BABA67F70EB9}"/>
    <dgm:cxn modelId="{EA916224-6A82-4D09-BCFC-40CCB9AF7A13}" srcId="{D27DEB3B-8DC9-4E3C-BA1B-49DAEC8C51E1}" destId="{51B1017B-2889-442A-8140-42F1D2B9CC30}" srcOrd="1" destOrd="0" parTransId="{E10E24C6-4AC8-49BF-9FD2-5CBE8E469B16}" sibTransId="{F352B5B2-C656-4B87-BD5E-8ACD43C8FE34}"/>
    <dgm:cxn modelId="{98A26181-BC96-4D3F-80F1-64C7950D0CE4}" type="presOf" srcId="{A77D2E8C-0067-41EB-9ACE-1CADC710415D}" destId="{B8CF51F7-DF1D-4607-9F0A-870F35BF7277}" srcOrd="0" destOrd="0" presId="urn:microsoft.com/office/officeart/2008/layout/HorizontalMultiLevelHierarchy"/>
    <dgm:cxn modelId="{BD1F83FC-1A2A-48EE-80EF-512319095020}" type="presOf" srcId="{1D896090-E709-42C6-866D-21F686DF3781}" destId="{E07B58F6-B7D4-45F9-AB37-786AB77AD33D}" srcOrd="0" destOrd="0" presId="urn:microsoft.com/office/officeart/2008/layout/HorizontalMultiLevelHierarchy"/>
    <dgm:cxn modelId="{DA33707F-5E9B-4361-ABF7-AF0446A89549}" srcId="{D27DEB3B-8DC9-4E3C-BA1B-49DAEC8C51E1}" destId="{E646674E-FEE4-4DF2-8AFA-86064723E574}" srcOrd="6" destOrd="0" parTransId="{B8CAE090-1BE4-471E-883A-CD2C83F50CD6}" sibTransId="{47135473-17D3-4F92-B1F2-C7838557046A}"/>
    <dgm:cxn modelId="{78B87925-6633-436F-80F0-F9D91D507F1F}" type="presOf" srcId="{5FF04949-1FB8-4575-88DA-09C06F9D7204}" destId="{AF64C9E5-DEF1-475A-87D9-FE860FE749AB}" srcOrd="1" destOrd="0" presId="urn:microsoft.com/office/officeart/2008/layout/HorizontalMultiLevelHierarchy"/>
    <dgm:cxn modelId="{E10BB4E1-CDB8-4F40-9F68-683C4007C70F}" type="presOf" srcId="{E39D61B1-34B1-4082-8B65-74F4BF7A6CD3}" destId="{0E498D5D-DE4C-481E-AE5E-A396EED48E43}" srcOrd="0" destOrd="0" presId="urn:microsoft.com/office/officeart/2008/layout/HorizontalMultiLevelHierarchy"/>
    <dgm:cxn modelId="{11275166-E4BD-4017-B62A-ED2E239A24EA}" type="presOf" srcId="{403A76E8-194E-4834-8F50-87E3F156EBDB}" destId="{2B845409-EE23-4505-9ADF-AF73589209F1}" srcOrd="0" destOrd="0" presId="urn:microsoft.com/office/officeart/2008/layout/HorizontalMultiLevelHierarchy"/>
    <dgm:cxn modelId="{06FEB912-7A04-4CDB-B286-E536F930CE44}" type="presOf" srcId="{F685CB71-BCDB-4E0B-AC8F-D6661387D89F}" destId="{AD1B0610-7C97-481F-8FB8-9BBB45ACB3C5}" srcOrd="1" destOrd="0" presId="urn:microsoft.com/office/officeart/2008/layout/HorizontalMultiLevelHierarchy"/>
    <dgm:cxn modelId="{78FA3A74-0AA5-42E9-BA05-9914C5A2DF7B}" type="presOf" srcId="{E10E24C6-4AC8-49BF-9FD2-5CBE8E469B16}" destId="{77138121-2D65-4BB5-9728-DE950AE30ED1}" srcOrd="1" destOrd="0" presId="urn:microsoft.com/office/officeart/2008/layout/HorizontalMultiLevelHierarchy"/>
    <dgm:cxn modelId="{5FD10F14-E403-4E6B-B339-97AD56E242B4}" type="presOf" srcId="{34A8CB31-2895-402B-B38F-71B86A7010B3}" destId="{312A7CB0-87F1-4AF7-B552-EA8BB813DAA2}" srcOrd="0" destOrd="0" presId="urn:microsoft.com/office/officeart/2008/layout/HorizontalMultiLevelHierarchy"/>
    <dgm:cxn modelId="{C7B37C84-A43B-402C-B256-C3AA681B631E}" type="presOf" srcId="{D27DEB3B-8DC9-4E3C-BA1B-49DAEC8C51E1}" destId="{70179465-20EC-4C28-B47B-700EC47FDB54}" srcOrd="0" destOrd="0" presId="urn:microsoft.com/office/officeart/2008/layout/HorizontalMultiLevelHierarchy"/>
    <dgm:cxn modelId="{4187CA76-F3A3-4653-BF33-852883E3FF62}" type="presOf" srcId="{B09460C9-AE6B-4162-9CAC-E3E6569593DA}" destId="{A67212BC-E920-4197-A83B-9228B8CD326C}" srcOrd="0" destOrd="0" presId="urn:microsoft.com/office/officeart/2008/layout/HorizontalMultiLevelHierarchy"/>
    <dgm:cxn modelId="{99860261-A73E-4F5B-9E71-9EB787AD2A9E}" srcId="{D27DEB3B-8DC9-4E3C-BA1B-49DAEC8C51E1}" destId="{B09460C9-AE6B-4162-9CAC-E3E6569593DA}" srcOrd="7" destOrd="0" parTransId="{F685CB71-BCDB-4E0B-AC8F-D6661387D89F}" sibTransId="{B05F578B-DF26-435D-B52E-BC0BB119B760}"/>
    <dgm:cxn modelId="{F06E2A79-DDD6-4FF1-A66C-0E5E1CC55078}" type="presOf" srcId="{66ABE04B-A166-4838-9CEE-299FF4A91CD2}" destId="{E9B8936E-F350-4DA8-8064-808E6A9B32B2}" srcOrd="1" destOrd="0" presId="urn:microsoft.com/office/officeart/2008/layout/HorizontalMultiLevelHierarchy"/>
    <dgm:cxn modelId="{F258BD8E-6055-4A16-89F1-33E3A90CE14F}" type="presOf" srcId="{57804A27-8909-42DE-AD8D-D18F2C90E8F2}" destId="{C8B1E6BF-884F-480D-9D2E-F25AC4495F4A}" srcOrd="0" destOrd="0" presId="urn:microsoft.com/office/officeart/2008/layout/HorizontalMultiLevelHierarchy"/>
    <dgm:cxn modelId="{84B7E39E-2E79-4308-984F-C077E7F549DA}" type="presOf" srcId="{51B1017B-2889-442A-8140-42F1D2B9CC30}" destId="{BEF3A8CA-B5F7-41C4-B379-1A4CC1E4381B}" srcOrd="0" destOrd="0" presId="urn:microsoft.com/office/officeart/2008/layout/HorizontalMultiLevelHierarchy"/>
    <dgm:cxn modelId="{99EDD6C4-D820-43CE-9144-4F672C7CE2D4}" type="presOf" srcId="{5FF04949-1FB8-4575-88DA-09C06F9D7204}" destId="{D68E5E73-590A-4AB9-A64F-FEB8E17ADE06}" srcOrd="0" destOrd="0" presId="urn:microsoft.com/office/officeart/2008/layout/HorizontalMultiLevelHierarchy"/>
    <dgm:cxn modelId="{132AAB3E-0BE2-4AD7-B96A-EDF0764A73CD}" type="presOf" srcId="{66ABE04B-A166-4838-9CEE-299FF4A91CD2}" destId="{D67C7F89-838A-4BD6-B1C6-AE7310E7FE8D}" srcOrd="0" destOrd="0" presId="urn:microsoft.com/office/officeart/2008/layout/HorizontalMultiLevelHierarchy"/>
    <dgm:cxn modelId="{1F57694F-2768-4CD3-A94D-50258DD8EFEE}" type="presOf" srcId="{1D896090-E709-42C6-866D-21F686DF3781}" destId="{1F09471F-7B73-4933-8DED-C7BC0AD8A47C}" srcOrd="1" destOrd="0" presId="urn:microsoft.com/office/officeart/2008/layout/HorizontalMultiLevelHierarchy"/>
    <dgm:cxn modelId="{30A1BE9B-8A94-41F7-BFB5-4158B6195EFA}" type="presParOf" srcId="{B8CF51F7-DF1D-4607-9F0A-870F35BF7277}" destId="{7FB0CCEF-192F-47DD-8DFD-F04FDB0A5D70}" srcOrd="0" destOrd="0" presId="urn:microsoft.com/office/officeart/2008/layout/HorizontalMultiLevelHierarchy"/>
    <dgm:cxn modelId="{8D9EC3AC-CCA4-4ECC-8C51-F8EF8A850A60}" type="presParOf" srcId="{7FB0CCEF-192F-47DD-8DFD-F04FDB0A5D70}" destId="{70179465-20EC-4C28-B47B-700EC47FDB54}" srcOrd="0" destOrd="0" presId="urn:microsoft.com/office/officeart/2008/layout/HorizontalMultiLevelHierarchy"/>
    <dgm:cxn modelId="{DAFEB15F-1C47-4BBF-80C4-C606AAC705A1}" type="presParOf" srcId="{7FB0CCEF-192F-47DD-8DFD-F04FDB0A5D70}" destId="{8F64B2D6-158F-417F-9C1A-ECE8346362D3}" srcOrd="1" destOrd="0" presId="urn:microsoft.com/office/officeart/2008/layout/HorizontalMultiLevelHierarchy"/>
    <dgm:cxn modelId="{7394A34C-EAEC-40EF-B5C5-BCA5F5F2660A}" type="presParOf" srcId="{8F64B2D6-158F-417F-9C1A-ECE8346362D3}" destId="{312A7CB0-87F1-4AF7-B552-EA8BB813DAA2}" srcOrd="0" destOrd="0" presId="urn:microsoft.com/office/officeart/2008/layout/HorizontalMultiLevelHierarchy"/>
    <dgm:cxn modelId="{A47A48F7-FA78-4AED-8E61-1CAD379A1A34}" type="presParOf" srcId="{312A7CB0-87F1-4AF7-B552-EA8BB813DAA2}" destId="{44F76AAB-403F-435E-818C-140196A169E2}" srcOrd="0" destOrd="0" presId="urn:microsoft.com/office/officeart/2008/layout/HorizontalMultiLevelHierarchy"/>
    <dgm:cxn modelId="{8DB628FB-41AF-466C-BB1C-300ABA26D4D2}" type="presParOf" srcId="{8F64B2D6-158F-417F-9C1A-ECE8346362D3}" destId="{87483AF4-8EAC-4428-9DDC-28C2441505CC}" srcOrd="1" destOrd="0" presId="urn:microsoft.com/office/officeart/2008/layout/HorizontalMultiLevelHierarchy"/>
    <dgm:cxn modelId="{93D7A493-812C-4E1C-B09E-B819E84B70F6}" type="presParOf" srcId="{87483AF4-8EAC-4428-9DDC-28C2441505CC}" destId="{2B845409-EE23-4505-9ADF-AF73589209F1}" srcOrd="0" destOrd="0" presId="urn:microsoft.com/office/officeart/2008/layout/HorizontalMultiLevelHierarchy"/>
    <dgm:cxn modelId="{78D18D97-3C11-4527-A75B-E8D3EC831F2C}" type="presParOf" srcId="{87483AF4-8EAC-4428-9DDC-28C2441505CC}" destId="{B6962FBA-72C5-4D0F-9767-778001A0344F}" srcOrd="1" destOrd="0" presId="urn:microsoft.com/office/officeart/2008/layout/HorizontalMultiLevelHierarchy"/>
    <dgm:cxn modelId="{5CBADC62-5E23-42B7-A010-7CE3E3E3E524}" type="presParOf" srcId="{8F64B2D6-158F-417F-9C1A-ECE8346362D3}" destId="{EA758C54-1ABD-48B1-BA45-EF0AA90EDB1D}" srcOrd="2" destOrd="0" presId="urn:microsoft.com/office/officeart/2008/layout/HorizontalMultiLevelHierarchy"/>
    <dgm:cxn modelId="{2E217E9B-A69E-469D-AF69-96ABDC23975F}" type="presParOf" srcId="{EA758C54-1ABD-48B1-BA45-EF0AA90EDB1D}" destId="{77138121-2D65-4BB5-9728-DE950AE30ED1}" srcOrd="0" destOrd="0" presId="urn:microsoft.com/office/officeart/2008/layout/HorizontalMultiLevelHierarchy"/>
    <dgm:cxn modelId="{01A8708F-34C2-4E9E-9637-57DDB79B1672}" type="presParOf" srcId="{8F64B2D6-158F-417F-9C1A-ECE8346362D3}" destId="{4D91584F-D412-4C99-85B0-73BDE5CE4B49}" srcOrd="3" destOrd="0" presId="urn:microsoft.com/office/officeart/2008/layout/HorizontalMultiLevelHierarchy"/>
    <dgm:cxn modelId="{5C4B5D1B-1673-4A00-90F1-080FED7BC5D5}" type="presParOf" srcId="{4D91584F-D412-4C99-85B0-73BDE5CE4B49}" destId="{BEF3A8CA-B5F7-41C4-B379-1A4CC1E4381B}" srcOrd="0" destOrd="0" presId="urn:microsoft.com/office/officeart/2008/layout/HorizontalMultiLevelHierarchy"/>
    <dgm:cxn modelId="{0BED7A2B-C6D6-4D91-A1BD-390FA676B0E6}" type="presParOf" srcId="{4D91584F-D412-4C99-85B0-73BDE5CE4B49}" destId="{6C42D0EF-967D-45BC-A35F-91EBC2174DD7}" srcOrd="1" destOrd="0" presId="urn:microsoft.com/office/officeart/2008/layout/HorizontalMultiLevelHierarchy"/>
    <dgm:cxn modelId="{A18A3EA1-056E-4C0D-82D6-0B2EF41B8FFA}" type="presParOf" srcId="{8F64B2D6-158F-417F-9C1A-ECE8346362D3}" destId="{4A0B6ECF-F215-41D3-B05B-CE4F3CF162F1}" srcOrd="4" destOrd="0" presId="urn:microsoft.com/office/officeart/2008/layout/HorizontalMultiLevelHierarchy"/>
    <dgm:cxn modelId="{F644E0F6-1B0B-4ABB-B792-927EB610BC9F}" type="presParOf" srcId="{4A0B6ECF-F215-41D3-B05B-CE4F3CF162F1}" destId="{161BB14D-4786-4C15-881B-9CE2F710F708}" srcOrd="0" destOrd="0" presId="urn:microsoft.com/office/officeart/2008/layout/HorizontalMultiLevelHierarchy"/>
    <dgm:cxn modelId="{76B7AD73-3068-4790-A108-851399A93B4C}" type="presParOf" srcId="{8F64B2D6-158F-417F-9C1A-ECE8346362D3}" destId="{C681CD7F-99C1-46FF-ACB2-8E14F0917F40}" srcOrd="5" destOrd="0" presId="urn:microsoft.com/office/officeart/2008/layout/HorizontalMultiLevelHierarchy"/>
    <dgm:cxn modelId="{4F6D4526-1DEB-483E-B196-3D40AFFAC90B}" type="presParOf" srcId="{C681CD7F-99C1-46FF-ACB2-8E14F0917F40}" destId="{C8B1E6BF-884F-480D-9D2E-F25AC4495F4A}" srcOrd="0" destOrd="0" presId="urn:microsoft.com/office/officeart/2008/layout/HorizontalMultiLevelHierarchy"/>
    <dgm:cxn modelId="{6B6CEFD1-D2C9-4F49-AAE8-D1F797C3F564}" type="presParOf" srcId="{C681CD7F-99C1-46FF-ACB2-8E14F0917F40}" destId="{23242EBF-B912-4812-8682-12D622E73D01}" srcOrd="1" destOrd="0" presId="urn:microsoft.com/office/officeart/2008/layout/HorizontalMultiLevelHierarchy"/>
    <dgm:cxn modelId="{427A3FF5-3782-4160-8D0B-59E922911DEE}" type="presParOf" srcId="{8F64B2D6-158F-417F-9C1A-ECE8346362D3}" destId="{D67C7F89-838A-4BD6-B1C6-AE7310E7FE8D}" srcOrd="6" destOrd="0" presId="urn:microsoft.com/office/officeart/2008/layout/HorizontalMultiLevelHierarchy"/>
    <dgm:cxn modelId="{5F0E1B94-2644-4FFC-A7A2-BAA7D3D8A31F}" type="presParOf" srcId="{D67C7F89-838A-4BD6-B1C6-AE7310E7FE8D}" destId="{E9B8936E-F350-4DA8-8064-808E6A9B32B2}" srcOrd="0" destOrd="0" presId="urn:microsoft.com/office/officeart/2008/layout/HorizontalMultiLevelHierarchy"/>
    <dgm:cxn modelId="{D537E5B4-1095-4979-9F7C-92B267796860}" type="presParOf" srcId="{8F64B2D6-158F-417F-9C1A-ECE8346362D3}" destId="{F84A9FFF-A137-4613-9277-719479DF6ED4}" srcOrd="7" destOrd="0" presId="urn:microsoft.com/office/officeart/2008/layout/HorizontalMultiLevelHierarchy"/>
    <dgm:cxn modelId="{C9293151-4730-4275-AEE5-804774F307C7}" type="presParOf" srcId="{F84A9FFF-A137-4613-9277-719479DF6ED4}" destId="{8A6AAEB0-188F-4F4C-9F7A-FC2A6B761853}" srcOrd="0" destOrd="0" presId="urn:microsoft.com/office/officeart/2008/layout/HorizontalMultiLevelHierarchy"/>
    <dgm:cxn modelId="{211095E2-2FDC-4C3E-8805-EA94FF68BAF2}" type="presParOf" srcId="{F84A9FFF-A137-4613-9277-719479DF6ED4}" destId="{1F08767A-CDF3-477A-A7FE-ABD3FFCC8978}" srcOrd="1" destOrd="0" presId="urn:microsoft.com/office/officeart/2008/layout/HorizontalMultiLevelHierarchy"/>
    <dgm:cxn modelId="{2F8B348D-8703-4BF6-94A1-A4938D8C3AF6}" type="presParOf" srcId="{8F64B2D6-158F-417F-9C1A-ECE8346362D3}" destId="{D68E5E73-590A-4AB9-A64F-FEB8E17ADE06}" srcOrd="8" destOrd="0" presId="urn:microsoft.com/office/officeart/2008/layout/HorizontalMultiLevelHierarchy"/>
    <dgm:cxn modelId="{F5B489E0-A979-4E1C-B398-12AC030F1F68}" type="presParOf" srcId="{D68E5E73-590A-4AB9-A64F-FEB8E17ADE06}" destId="{AF64C9E5-DEF1-475A-87D9-FE860FE749AB}" srcOrd="0" destOrd="0" presId="urn:microsoft.com/office/officeart/2008/layout/HorizontalMultiLevelHierarchy"/>
    <dgm:cxn modelId="{DFAC4D94-0DC5-41BC-8327-C45295CEF6C2}" type="presParOf" srcId="{8F64B2D6-158F-417F-9C1A-ECE8346362D3}" destId="{DC345C98-3746-4259-9593-E78DFEC94368}" srcOrd="9" destOrd="0" presId="urn:microsoft.com/office/officeart/2008/layout/HorizontalMultiLevelHierarchy"/>
    <dgm:cxn modelId="{E551C48E-9B1D-4A5D-8D9F-4AC0BF3B547D}" type="presParOf" srcId="{DC345C98-3746-4259-9593-E78DFEC94368}" destId="{2590A05D-993E-484D-9691-B2ABFF6D0B51}" srcOrd="0" destOrd="0" presId="urn:microsoft.com/office/officeart/2008/layout/HorizontalMultiLevelHierarchy"/>
    <dgm:cxn modelId="{ACBFFDCF-C5ED-4D75-92D6-53ED14DED464}" type="presParOf" srcId="{DC345C98-3746-4259-9593-E78DFEC94368}" destId="{F255578E-4E6A-4395-A1D0-940AD52504B6}" srcOrd="1" destOrd="0" presId="urn:microsoft.com/office/officeart/2008/layout/HorizontalMultiLevelHierarchy"/>
    <dgm:cxn modelId="{9C42D137-1D9A-42AA-8BC4-E9DDB9F4CDC7}" type="presParOf" srcId="{8F64B2D6-158F-417F-9C1A-ECE8346362D3}" destId="{8173B0D8-A4D4-415A-9C3D-7A4D8B063016}" srcOrd="10" destOrd="0" presId="urn:microsoft.com/office/officeart/2008/layout/HorizontalMultiLevelHierarchy"/>
    <dgm:cxn modelId="{20AEDAB3-77C5-4C52-80FA-1EA9726B1F7D}" type="presParOf" srcId="{8173B0D8-A4D4-415A-9C3D-7A4D8B063016}" destId="{6F28A1E7-79DE-43AF-BB83-BB8DBDE2BAA4}" srcOrd="0" destOrd="0" presId="urn:microsoft.com/office/officeart/2008/layout/HorizontalMultiLevelHierarchy"/>
    <dgm:cxn modelId="{C8853090-94E4-467A-8842-53CD9C8B7201}" type="presParOf" srcId="{8F64B2D6-158F-417F-9C1A-ECE8346362D3}" destId="{8FC6C0C6-349B-4BED-BFC9-8811F4112503}" srcOrd="11" destOrd="0" presId="urn:microsoft.com/office/officeart/2008/layout/HorizontalMultiLevelHierarchy"/>
    <dgm:cxn modelId="{8AAA90F1-5A68-4A71-AEAF-2C74030A8DE4}" type="presParOf" srcId="{8FC6C0C6-349B-4BED-BFC9-8811F4112503}" destId="{0E498D5D-DE4C-481E-AE5E-A396EED48E43}" srcOrd="0" destOrd="0" presId="urn:microsoft.com/office/officeart/2008/layout/HorizontalMultiLevelHierarchy"/>
    <dgm:cxn modelId="{9F148E91-63B1-4F7B-B64A-CE5344B78A0F}" type="presParOf" srcId="{8FC6C0C6-349B-4BED-BFC9-8811F4112503}" destId="{27551922-83B1-4FD3-B32C-02F46C995CEF}" srcOrd="1" destOrd="0" presId="urn:microsoft.com/office/officeart/2008/layout/HorizontalMultiLevelHierarchy"/>
    <dgm:cxn modelId="{0985C116-AF93-4536-AF45-BBDB7D09A527}" type="presParOf" srcId="{8F64B2D6-158F-417F-9C1A-ECE8346362D3}" destId="{0982AABD-4F94-4B29-B4A8-A8D6E36380B2}" srcOrd="12" destOrd="0" presId="urn:microsoft.com/office/officeart/2008/layout/HorizontalMultiLevelHierarchy"/>
    <dgm:cxn modelId="{2180B8FB-DC15-4B19-80CE-CCCD3EFE8F36}" type="presParOf" srcId="{0982AABD-4F94-4B29-B4A8-A8D6E36380B2}" destId="{F4BC9251-C35A-4CFE-B123-A2228FCF4007}" srcOrd="0" destOrd="0" presId="urn:microsoft.com/office/officeart/2008/layout/HorizontalMultiLevelHierarchy"/>
    <dgm:cxn modelId="{D24EF1B4-6BA0-405C-8A50-AD5DD7AF2B36}" type="presParOf" srcId="{8F64B2D6-158F-417F-9C1A-ECE8346362D3}" destId="{5841C446-D2D5-4A58-8AF6-5A62063775D3}" srcOrd="13" destOrd="0" presId="urn:microsoft.com/office/officeart/2008/layout/HorizontalMultiLevelHierarchy"/>
    <dgm:cxn modelId="{A61F1093-A00C-4095-BE8D-1E03B6CE9B34}" type="presParOf" srcId="{5841C446-D2D5-4A58-8AF6-5A62063775D3}" destId="{3B5CF3BC-13DE-419B-B405-5581931C44F6}" srcOrd="0" destOrd="0" presId="urn:microsoft.com/office/officeart/2008/layout/HorizontalMultiLevelHierarchy"/>
    <dgm:cxn modelId="{740D13C5-B0CD-4C7E-A520-F766E2E3FF6C}" type="presParOf" srcId="{5841C446-D2D5-4A58-8AF6-5A62063775D3}" destId="{BD185137-B82D-4EFA-81A9-7EBB4962AFFE}" srcOrd="1" destOrd="0" presId="urn:microsoft.com/office/officeart/2008/layout/HorizontalMultiLevelHierarchy"/>
    <dgm:cxn modelId="{99AE7369-C3D6-49C5-9A65-55203263BEA8}" type="presParOf" srcId="{8F64B2D6-158F-417F-9C1A-ECE8346362D3}" destId="{2DA00DFA-6A96-4E8A-A94A-9E7D925791E0}" srcOrd="14" destOrd="0" presId="urn:microsoft.com/office/officeart/2008/layout/HorizontalMultiLevelHierarchy"/>
    <dgm:cxn modelId="{F00D8025-AEBC-4148-BCC3-A0951CB1EAB7}" type="presParOf" srcId="{2DA00DFA-6A96-4E8A-A94A-9E7D925791E0}" destId="{AD1B0610-7C97-481F-8FB8-9BBB45ACB3C5}" srcOrd="0" destOrd="0" presId="urn:microsoft.com/office/officeart/2008/layout/HorizontalMultiLevelHierarchy"/>
    <dgm:cxn modelId="{BA1B09C7-3EC6-483F-AB34-F174079D418F}" type="presParOf" srcId="{8F64B2D6-158F-417F-9C1A-ECE8346362D3}" destId="{039927A2-5233-4E03-8C23-3FD438AC2A13}" srcOrd="15" destOrd="0" presId="urn:microsoft.com/office/officeart/2008/layout/HorizontalMultiLevelHierarchy"/>
    <dgm:cxn modelId="{05956EEC-2223-4465-9C75-B3AC499A5D18}" type="presParOf" srcId="{039927A2-5233-4E03-8C23-3FD438AC2A13}" destId="{A67212BC-E920-4197-A83B-9228B8CD326C}" srcOrd="0" destOrd="0" presId="urn:microsoft.com/office/officeart/2008/layout/HorizontalMultiLevelHierarchy"/>
    <dgm:cxn modelId="{60798D55-155D-4BF0-80CE-4258552A4A81}" type="presParOf" srcId="{039927A2-5233-4E03-8C23-3FD438AC2A13}" destId="{156A670B-CA84-4A1E-B9AA-8B1CDC95AAC3}" srcOrd="1" destOrd="0" presId="urn:microsoft.com/office/officeart/2008/layout/HorizontalMultiLevelHierarchy"/>
    <dgm:cxn modelId="{65DFC079-E7B2-4785-BC75-4957E507A10B}" type="presParOf" srcId="{8F64B2D6-158F-417F-9C1A-ECE8346362D3}" destId="{E07B58F6-B7D4-45F9-AB37-786AB77AD33D}" srcOrd="16" destOrd="0" presId="urn:microsoft.com/office/officeart/2008/layout/HorizontalMultiLevelHierarchy"/>
    <dgm:cxn modelId="{022B0365-0091-4B36-A67C-5010668CA10B}" type="presParOf" srcId="{E07B58F6-B7D4-45F9-AB37-786AB77AD33D}" destId="{1F09471F-7B73-4933-8DED-C7BC0AD8A47C}" srcOrd="0" destOrd="0" presId="urn:microsoft.com/office/officeart/2008/layout/HorizontalMultiLevelHierarchy"/>
    <dgm:cxn modelId="{A998A17C-7213-4BB1-8F4B-C098E32089C3}" type="presParOf" srcId="{8F64B2D6-158F-417F-9C1A-ECE8346362D3}" destId="{5F6BF390-6347-4E95-8D52-E359E6C42C50}" srcOrd="17" destOrd="0" presId="urn:microsoft.com/office/officeart/2008/layout/HorizontalMultiLevelHierarchy"/>
    <dgm:cxn modelId="{99E2CD43-A663-4C9D-BA14-4CEA0DC579A9}" type="presParOf" srcId="{5F6BF390-6347-4E95-8D52-E359E6C42C50}" destId="{9677D97D-3297-4779-A8B1-015229E3C7C4}" srcOrd="0" destOrd="0" presId="urn:microsoft.com/office/officeart/2008/layout/HorizontalMultiLevelHierarchy"/>
    <dgm:cxn modelId="{A767274F-E53C-4C6B-B0E8-46222AAD2569}" type="presParOf" srcId="{5F6BF390-6347-4E95-8D52-E359E6C42C50}" destId="{B2EE4B3F-EE9C-482B-B3B4-C1DDBDAA98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1612EB-7B14-4140-9AD9-F62CEF356BF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MX"/>
        </a:p>
      </dgm:t>
    </dgm:pt>
    <dgm:pt modelId="{8B85AE37-E581-40E0-BE52-DDCE8540F7FC}">
      <dgm:prSet phldrT="[Texto]"/>
      <dgm:spPr/>
      <dgm:t>
        <a:bodyPr/>
        <a:lstStyle/>
        <a:p>
          <a:r>
            <a:rPr lang="es-MX" dirty="0" smtClean="0">
              <a:solidFill>
                <a:schemeClr val="tx2">
                  <a:lumMod val="90000"/>
                  <a:lumOff val="10000"/>
                </a:schemeClr>
              </a:solidFill>
            </a:rPr>
            <a:t>Momentos para clasificar</a:t>
          </a:r>
          <a:endParaRPr lang="es-MX" dirty="0">
            <a:solidFill>
              <a:schemeClr val="tx2">
                <a:lumMod val="90000"/>
                <a:lumOff val="10000"/>
              </a:schemeClr>
            </a:solidFill>
          </a:endParaRPr>
        </a:p>
      </dgm:t>
    </dgm:pt>
    <dgm:pt modelId="{DB2C0E70-A740-4169-943C-89B674A1FFE8}" type="parTrans" cxnId="{C7705D86-8990-4B6D-9B96-6629AFE55E79}">
      <dgm:prSet/>
      <dgm:spPr/>
      <dgm:t>
        <a:bodyPr/>
        <a:lstStyle/>
        <a:p>
          <a:endParaRPr lang="es-MX"/>
        </a:p>
      </dgm:t>
    </dgm:pt>
    <dgm:pt modelId="{9D8B8F0A-01D0-4116-BE79-4A9009CC176B}" type="sibTrans" cxnId="{C7705D86-8990-4B6D-9B96-6629AFE55E79}">
      <dgm:prSet/>
      <dgm:spPr/>
      <dgm:t>
        <a:bodyPr/>
        <a:lstStyle/>
        <a:p>
          <a:endParaRPr lang="es-MX"/>
        </a:p>
      </dgm:t>
    </dgm:pt>
    <dgm:pt modelId="{B1295425-87E9-44AC-9DF0-261B7A3E8CE4}">
      <dgm:prSet phldrT="[Texto]" custT="1"/>
      <dgm:spPr/>
      <dgm:t>
        <a:bodyPr/>
        <a:lstStyle/>
        <a:p>
          <a:r>
            <a:rPr lang="es-MX" sz="1600" dirty="0" smtClean="0">
              <a:solidFill>
                <a:schemeClr val="tx2">
                  <a:lumMod val="90000"/>
                  <a:lumOff val="10000"/>
                </a:schemeClr>
              </a:solidFill>
            </a:rPr>
            <a:t>Cuando se reciba una solicitud DAI</a:t>
          </a:r>
          <a:endParaRPr lang="es-MX" sz="1600" dirty="0"/>
        </a:p>
      </dgm:t>
    </dgm:pt>
    <dgm:pt modelId="{4D4EFB04-920B-4F44-B30F-43B4D6A3BF95}" type="parTrans" cxnId="{FD5144B3-3783-4665-8961-F7F50BBC7170}">
      <dgm:prSet/>
      <dgm:spPr/>
      <dgm:t>
        <a:bodyPr/>
        <a:lstStyle/>
        <a:p>
          <a:endParaRPr lang="es-MX"/>
        </a:p>
      </dgm:t>
    </dgm:pt>
    <dgm:pt modelId="{9A5C875E-A394-4838-AC53-418322D8E0CF}" type="sibTrans" cxnId="{FD5144B3-3783-4665-8961-F7F50BBC7170}">
      <dgm:prSet/>
      <dgm:spPr/>
      <dgm:t>
        <a:bodyPr/>
        <a:lstStyle/>
        <a:p>
          <a:endParaRPr lang="es-MX"/>
        </a:p>
      </dgm:t>
    </dgm:pt>
    <dgm:pt modelId="{4DEBE290-CACE-4A88-A88B-5D1EEC2A11EB}">
      <dgm:prSet phldrT="[Texto]" custT="1"/>
      <dgm:spPr/>
      <dgm:t>
        <a:bodyPr/>
        <a:lstStyle/>
        <a:p>
          <a:r>
            <a:rPr lang="es-MX" sz="1600" dirty="0" smtClean="0">
              <a:solidFill>
                <a:schemeClr val="tx2">
                  <a:lumMod val="90000"/>
                  <a:lumOff val="10000"/>
                </a:schemeClr>
              </a:solidFill>
            </a:rPr>
            <a:t>Se determine mediante resolución de autoridad competente</a:t>
          </a:r>
          <a:endParaRPr lang="es-MX" sz="1600" dirty="0"/>
        </a:p>
      </dgm:t>
    </dgm:pt>
    <dgm:pt modelId="{343BFB42-6BE5-433B-B6AC-8E6F7545E106}" type="parTrans" cxnId="{D32956DC-E6C1-4F20-A479-387023C2F70F}">
      <dgm:prSet/>
      <dgm:spPr/>
      <dgm:t>
        <a:bodyPr/>
        <a:lstStyle/>
        <a:p>
          <a:endParaRPr lang="es-MX"/>
        </a:p>
      </dgm:t>
    </dgm:pt>
    <dgm:pt modelId="{7256B5F7-1386-4B0C-8633-CFEA2897D7CD}" type="sibTrans" cxnId="{D32956DC-E6C1-4F20-A479-387023C2F70F}">
      <dgm:prSet/>
      <dgm:spPr/>
      <dgm:t>
        <a:bodyPr/>
        <a:lstStyle/>
        <a:p>
          <a:endParaRPr lang="es-MX"/>
        </a:p>
      </dgm:t>
    </dgm:pt>
    <dgm:pt modelId="{9B757568-85B7-4160-A1F9-032D22DC5A4F}">
      <dgm:prSet phldrT="[Texto]" custT="1"/>
      <dgm:spPr/>
      <dgm:t>
        <a:bodyPr/>
        <a:lstStyle/>
        <a:p>
          <a:r>
            <a:rPr lang="es-MX" sz="1600" dirty="0" smtClean="0">
              <a:solidFill>
                <a:schemeClr val="tx2">
                  <a:lumMod val="90000"/>
                  <a:lumOff val="10000"/>
                </a:schemeClr>
              </a:solidFill>
            </a:rPr>
            <a:t>Se generen versiones públicas para dar cumplimiento a las obligaciones de transparencia</a:t>
          </a:r>
          <a:endParaRPr lang="es-MX" sz="1600" dirty="0"/>
        </a:p>
      </dgm:t>
    </dgm:pt>
    <dgm:pt modelId="{ABD781C2-D083-4A63-A4D7-FA9F60498B30}" type="parTrans" cxnId="{56877C53-7744-49BB-BB3C-3CFEAF28E82E}">
      <dgm:prSet/>
      <dgm:spPr/>
      <dgm:t>
        <a:bodyPr/>
        <a:lstStyle/>
        <a:p>
          <a:endParaRPr lang="es-MX"/>
        </a:p>
      </dgm:t>
    </dgm:pt>
    <dgm:pt modelId="{FDEB1550-1B40-4FD2-98E8-F07C96F7F7DC}" type="sibTrans" cxnId="{56877C53-7744-49BB-BB3C-3CFEAF28E82E}">
      <dgm:prSet/>
      <dgm:spPr/>
      <dgm:t>
        <a:bodyPr/>
        <a:lstStyle/>
        <a:p>
          <a:endParaRPr lang="es-MX"/>
        </a:p>
      </dgm:t>
    </dgm:pt>
    <dgm:pt modelId="{31C14310-9B70-4AF0-A503-DA1BAAE6BFCD}" type="pres">
      <dgm:prSet presAssocID="{F81612EB-7B14-4140-9AD9-F62CEF356BFC}" presName="hierChild1" presStyleCnt="0">
        <dgm:presLayoutVars>
          <dgm:orgChart val="1"/>
          <dgm:chPref val="1"/>
          <dgm:dir/>
          <dgm:animOne val="branch"/>
          <dgm:animLvl val="lvl"/>
          <dgm:resizeHandles/>
        </dgm:presLayoutVars>
      </dgm:prSet>
      <dgm:spPr/>
      <dgm:t>
        <a:bodyPr/>
        <a:lstStyle/>
        <a:p>
          <a:endParaRPr lang="es-MX"/>
        </a:p>
      </dgm:t>
    </dgm:pt>
    <dgm:pt modelId="{915CD504-8C1F-4A95-981C-AAFBBB1B4513}" type="pres">
      <dgm:prSet presAssocID="{8B85AE37-E581-40E0-BE52-DDCE8540F7FC}" presName="hierRoot1" presStyleCnt="0">
        <dgm:presLayoutVars>
          <dgm:hierBranch val="init"/>
        </dgm:presLayoutVars>
      </dgm:prSet>
      <dgm:spPr/>
    </dgm:pt>
    <dgm:pt modelId="{FEE66A4D-3901-42D0-A27F-276987570513}" type="pres">
      <dgm:prSet presAssocID="{8B85AE37-E581-40E0-BE52-DDCE8540F7FC}" presName="rootComposite1" presStyleCnt="0"/>
      <dgm:spPr/>
    </dgm:pt>
    <dgm:pt modelId="{4B56D3FF-0EF6-4FEF-A1B5-892597CD7C32}" type="pres">
      <dgm:prSet presAssocID="{8B85AE37-E581-40E0-BE52-DDCE8540F7FC}" presName="rootText1" presStyleLbl="node0" presStyleIdx="0" presStyleCnt="1">
        <dgm:presLayoutVars>
          <dgm:chPref val="3"/>
        </dgm:presLayoutVars>
      </dgm:prSet>
      <dgm:spPr/>
      <dgm:t>
        <a:bodyPr/>
        <a:lstStyle/>
        <a:p>
          <a:endParaRPr lang="es-MX"/>
        </a:p>
      </dgm:t>
    </dgm:pt>
    <dgm:pt modelId="{6DC30017-7722-4D62-853E-046CAFAC7FD6}" type="pres">
      <dgm:prSet presAssocID="{8B85AE37-E581-40E0-BE52-DDCE8540F7FC}" presName="rootConnector1" presStyleLbl="node1" presStyleIdx="0" presStyleCnt="0"/>
      <dgm:spPr/>
      <dgm:t>
        <a:bodyPr/>
        <a:lstStyle/>
        <a:p>
          <a:endParaRPr lang="es-MX"/>
        </a:p>
      </dgm:t>
    </dgm:pt>
    <dgm:pt modelId="{495E3C5D-2D10-47FE-A87F-36013ADA3743}" type="pres">
      <dgm:prSet presAssocID="{8B85AE37-E581-40E0-BE52-DDCE8540F7FC}" presName="hierChild2" presStyleCnt="0"/>
      <dgm:spPr/>
    </dgm:pt>
    <dgm:pt modelId="{A1E8C662-B7F9-4EB9-B46D-6E2B9B716574}" type="pres">
      <dgm:prSet presAssocID="{4D4EFB04-920B-4F44-B30F-43B4D6A3BF95}" presName="Name64" presStyleLbl="parChTrans1D2" presStyleIdx="0" presStyleCnt="3"/>
      <dgm:spPr/>
      <dgm:t>
        <a:bodyPr/>
        <a:lstStyle/>
        <a:p>
          <a:endParaRPr lang="es-MX"/>
        </a:p>
      </dgm:t>
    </dgm:pt>
    <dgm:pt modelId="{777D4214-0BAE-4EAC-B1FC-CA47320A9C92}" type="pres">
      <dgm:prSet presAssocID="{B1295425-87E9-44AC-9DF0-261B7A3E8CE4}" presName="hierRoot2" presStyleCnt="0">
        <dgm:presLayoutVars>
          <dgm:hierBranch val="init"/>
        </dgm:presLayoutVars>
      </dgm:prSet>
      <dgm:spPr/>
    </dgm:pt>
    <dgm:pt modelId="{243F2E0D-CBF2-4999-8A61-BDF5A221AE57}" type="pres">
      <dgm:prSet presAssocID="{B1295425-87E9-44AC-9DF0-261B7A3E8CE4}" presName="rootComposite" presStyleCnt="0"/>
      <dgm:spPr/>
    </dgm:pt>
    <dgm:pt modelId="{A748868F-D0AC-4CC2-9FD9-C035609204E4}" type="pres">
      <dgm:prSet presAssocID="{B1295425-87E9-44AC-9DF0-261B7A3E8CE4}" presName="rootText" presStyleLbl="node2" presStyleIdx="0" presStyleCnt="3">
        <dgm:presLayoutVars>
          <dgm:chPref val="3"/>
        </dgm:presLayoutVars>
      </dgm:prSet>
      <dgm:spPr/>
      <dgm:t>
        <a:bodyPr/>
        <a:lstStyle/>
        <a:p>
          <a:endParaRPr lang="es-MX"/>
        </a:p>
      </dgm:t>
    </dgm:pt>
    <dgm:pt modelId="{8B8D817E-8375-4EAF-A4BB-7ED52D31E8A2}" type="pres">
      <dgm:prSet presAssocID="{B1295425-87E9-44AC-9DF0-261B7A3E8CE4}" presName="rootConnector" presStyleLbl="node2" presStyleIdx="0" presStyleCnt="3"/>
      <dgm:spPr/>
      <dgm:t>
        <a:bodyPr/>
        <a:lstStyle/>
        <a:p>
          <a:endParaRPr lang="es-MX"/>
        </a:p>
      </dgm:t>
    </dgm:pt>
    <dgm:pt modelId="{AA51AF9C-8C8F-4619-8A35-A5E6BCD4569B}" type="pres">
      <dgm:prSet presAssocID="{B1295425-87E9-44AC-9DF0-261B7A3E8CE4}" presName="hierChild4" presStyleCnt="0"/>
      <dgm:spPr/>
    </dgm:pt>
    <dgm:pt modelId="{ECD9527C-8FB6-481F-A467-0BF9B6CB59FB}" type="pres">
      <dgm:prSet presAssocID="{B1295425-87E9-44AC-9DF0-261B7A3E8CE4}" presName="hierChild5" presStyleCnt="0"/>
      <dgm:spPr/>
    </dgm:pt>
    <dgm:pt modelId="{E59E239F-09A3-45C5-BEE3-B767ECF68EC9}" type="pres">
      <dgm:prSet presAssocID="{343BFB42-6BE5-433B-B6AC-8E6F7545E106}" presName="Name64" presStyleLbl="parChTrans1D2" presStyleIdx="1" presStyleCnt="3"/>
      <dgm:spPr/>
      <dgm:t>
        <a:bodyPr/>
        <a:lstStyle/>
        <a:p>
          <a:endParaRPr lang="es-MX"/>
        </a:p>
      </dgm:t>
    </dgm:pt>
    <dgm:pt modelId="{63648DC9-1EDC-43E0-BEBB-0FBE8693F5B1}" type="pres">
      <dgm:prSet presAssocID="{4DEBE290-CACE-4A88-A88B-5D1EEC2A11EB}" presName="hierRoot2" presStyleCnt="0">
        <dgm:presLayoutVars>
          <dgm:hierBranch val="init"/>
        </dgm:presLayoutVars>
      </dgm:prSet>
      <dgm:spPr/>
    </dgm:pt>
    <dgm:pt modelId="{D2DBD0FD-B8F2-412D-B8A5-3B1EC3C15872}" type="pres">
      <dgm:prSet presAssocID="{4DEBE290-CACE-4A88-A88B-5D1EEC2A11EB}" presName="rootComposite" presStyleCnt="0"/>
      <dgm:spPr/>
    </dgm:pt>
    <dgm:pt modelId="{7BD24B62-31C9-497C-9573-8312893170E4}" type="pres">
      <dgm:prSet presAssocID="{4DEBE290-CACE-4A88-A88B-5D1EEC2A11EB}" presName="rootText" presStyleLbl="node2" presStyleIdx="1" presStyleCnt="3">
        <dgm:presLayoutVars>
          <dgm:chPref val="3"/>
        </dgm:presLayoutVars>
      </dgm:prSet>
      <dgm:spPr/>
      <dgm:t>
        <a:bodyPr/>
        <a:lstStyle/>
        <a:p>
          <a:endParaRPr lang="es-MX"/>
        </a:p>
      </dgm:t>
    </dgm:pt>
    <dgm:pt modelId="{DAA9B596-F263-40CA-A572-CF5907DCBF93}" type="pres">
      <dgm:prSet presAssocID="{4DEBE290-CACE-4A88-A88B-5D1EEC2A11EB}" presName="rootConnector" presStyleLbl="node2" presStyleIdx="1" presStyleCnt="3"/>
      <dgm:spPr/>
      <dgm:t>
        <a:bodyPr/>
        <a:lstStyle/>
        <a:p>
          <a:endParaRPr lang="es-MX"/>
        </a:p>
      </dgm:t>
    </dgm:pt>
    <dgm:pt modelId="{6772D0C5-FD11-4416-A1BF-C71B51726116}" type="pres">
      <dgm:prSet presAssocID="{4DEBE290-CACE-4A88-A88B-5D1EEC2A11EB}" presName="hierChild4" presStyleCnt="0"/>
      <dgm:spPr/>
    </dgm:pt>
    <dgm:pt modelId="{782D052A-9DE4-42D0-9FC0-F4BA74B08214}" type="pres">
      <dgm:prSet presAssocID="{4DEBE290-CACE-4A88-A88B-5D1EEC2A11EB}" presName="hierChild5" presStyleCnt="0"/>
      <dgm:spPr/>
    </dgm:pt>
    <dgm:pt modelId="{53158B22-F6BC-43A5-A5F0-9AA98DE3F885}" type="pres">
      <dgm:prSet presAssocID="{ABD781C2-D083-4A63-A4D7-FA9F60498B30}" presName="Name64" presStyleLbl="parChTrans1D2" presStyleIdx="2" presStyleCnt="3"/>
      <dgm:spPr/>
      <dgm:t>
        <a:bodyPr/>
        <a:lstStyle/>
        <a:p>
          <a:endParaRPr lang="es-MX"/>
        </a:p>
      </dgm:t>
    </dgm:pt>
    <dgm:pt modelId="{B0B5BE4D-75E3-4C10-B928-447A1356B576}" type="pres">
      <dgm:prSet presAssocID="{9B757568-85B7-4160-A1F9-032D22DC5A4F}" presName="hierRoot2" presStyleCnt="0">
        <dgm:presLayoutVars>
          <dgm:hierBranch val="init"/>
        </dgm:presLayoutVars>
      </dgm:prSet>
      <dgm:spPr/>
    </dgm:pt>
    <dgm:pt modelId="{B22065EC-B35B-472B-A927-07979908B5F4}" type="pres">
      <dgm:prSet presAssocID="{9B757568-85B7-4160-A1F9-032D22DC5A4F}" presName="rootComposite" presStyleCnt="0"/>
      <dgm:spPr/>
    </dgm:pt>
    <dgm:pt modelId="{D04329B7-EC58-400C-A3C7-4F4D8518E4D2}" type="pres">
      <dgm:prSet presAssocID="{9B757568-85B7-4160-A1F9-032D22DC5A4F}" presName="rootText" presStyleLbl="node2" presStyleIdx="2" presStyleCnt="3">
        <dgm:presLayoutVars>
          <dgm:chPref val="3"/>
        </dgm:presLayoutVars>
      </dgm:prSet>
      <dgm:spPr/>
      <dgm:t>
        <a:bodyPr/>
        <a:lstStyle/>
        <a:p>
          <a:endParaRPr lang="es-MX"/>
        </a:p>
      </dgm:t>
    </dgm:pt>
    <dgm:pt modelId="{F6175244-2161-4C4C-8957-4BA8BB9A5E59}" type="pres">
      <dgm:prSet presAssocID="{9B757568-85B7-4160-A1F9-032D22DC5A4F}" presName="rootConnector" presStyleLbl="node2" presStyleIdx="2" presStyleCnt="3"/>
      <dgm:spPr/>
      <dgm:t>
        <a:bodyPr/>
        <a:lstStyle/>
        <a:p>
          <a:endParaRPr lang="es-MX"/>
        </a:p>
      </dgm:t>
    </dgm:pt>
    <dgm:pt modelId="{4278FE91-5086-4231-A716-6D6020DD068B}" type="pres">
      <dgm:prSet presAssocID="{9B757568-85B7-4160-A1F9-032D22DC5A4F}" presName="hierChild4" presStyleCnt="0"/>
      <dgm:spPr/>
    </dgm:pt>
    <dgm:pt modelId="{9B8D0D52-9BF4-45FA-A10A-A2AFFDFBE1F1}" type="pres">
      <dgm:prSet presAssocID="{9B757568-85B7-4160-A1F9-032D22DC5A4F}" presName="hierChild5" presStyleCnt="0"/>
      <dgm:spPr/>
    </dgm:pt>
    <dgm:pt modelId="{846B4F24-5AE6-450C-83F3-6D21E61CD0B4}" type="pres">
      <dgm:prSet presAssocID="{8B85AE37-E581-40E0-BE52-DDCE8540F7FC}" presName="hierChild3" presStyleCnt="0"/>
      <dgm:spPr/>
    </dgm:pt>
  </dgm:ptLst>
  <dgm:cxnLst>
    <dgm:cxn modelId="{5C2A5CBF-89D6-4F92-95A7-86FD75336076}" type="presOf" srcId="{343BFB42-6BE5-433B-B6AC-8E6F7545E106}" destId="{E59E239F-09A3-45C5-BEE3-B767ECF68EC9}" srcOrd="0" destOrd="0" presId="urn:microsoft.com/office/officeart/2009/3/layout/HorizontalOrganizationChart"/>
    <dgm:cxn modelId="{C885A472-FF37-479C-8C64-40EAAEC19AA0}" type="presOf" srcId="{ABD781C2-D083-4A63-A4D7-FA9F60498B30}" destId="{53158B22-F6BC-43A5-A5F0-9AA98DE3F885}" srcOrd="0" destOrd="0" presId="urn:microsoft.com/office/officeart/2009/3/layout/HorizontalOrganizationChart"/>
    <dgm:cxn modelId="{645FA964-2585-42B2-8AEB-5E6C905CB836}" type="presOf" srcId="{9B757568-85B7-4160-A1F9-032D22DC5A4F}" destId="{D04329B7-EC58-400C-A3C7-4F4D8518E4D2}" srcOrd="0" destOrd="0" presId="urn:microsoft.com/office/officeart/2009/3/layout/HorizontalOrganizationChart"/>
    <dgm:cxn modelId="{2B6DA071-6F6E-4AB3-83BA-1DAFF4BE2506}" type="presOf" srcId="{4D4EFB04-920B-4F44-B30F-43B4D6A3BF95}" destId="{A1E8C662-B7F9-4EB9-B46D-6E2B9B716574}" srcOrd="0" destOrd="0" presId="urn:microsoft.com/office/officeart/2009/3/layout/HorizontalOrganizationChart"/>
    <dgm:cxn modelId="{5A5B4FC9-1D7D-473A-BDC3-7091E2A05AE3}" type="presOf" srcId="{B1295425-87E9-44AC-9DF0-261B7A3E8CE4}" destId="{8B8D817E-8375-4EAF-A4BB-7ED52D31E8A2}" srcOrd="1" destOrd="0" presId="urn:microsoft.com/office/officeart/2009/3/layout/HorizontalOrganizationChart"/>
    <dgm:cxn modelId="{D32956DC-E6C1-4F20-A479-387023C2F70F}" srcId="{8B85AE37-E581-40E0-BE52-DDCE8540F7FC}" destId="{4DEBE290-CACE-4A88-A88B-5D1EEC2A11EB}" srcOrd="1" destOrd="0" parTransId="{343BFB42-6BE5-433B-B6AC-8E6F7545E106}" sibTransId="{7256B5F7-1386-4B0C-8633-CFEA2897D7CD}"/>
    <dgm:cxn modelId="{55C8CAA0-31FC-4719-833B-5D970223A33D}" type="presOf" srcId="{B1295425-87E9-44AC-9DF0-261B7A3E8CE4}" destId="{A748868F-D0AC-4CC2-9FD9-C035609204E4}" srcOrd="0" destOrd="0" presId="urn:microsoft.com/office/officeart/2009/3/layout/HorizontalOrganizationChart"/>
    <dgm:cxn modelId="{65BDAC1D-0CA9-4F25-A1CE-5E0DE3DB83E3}" type="presOf" srcId="{4DEBE290-CACE-4A88-A88B-5D1EEC2A11EB}" destId="{7BD24B62-31C9-497C-9573-8312893170E4}" srcOrd="0" destOrd="0" presId="urn:microsoft.com/office/officeart/2009/3/layout/HorizontalOrganizationChart"/>
    <dgm:cxn modelId="{56877C53-7744-49BB-BB3C-3CFEAF28E82E}" srcId="{8B85AE37-E581-40E0-BE52-DDCE8540F7FC}" destId="{9B757568-85B7-4160-A1F9-032D22DC5A4F}" srcOrd="2" destOrd="0" parTransId="{ABD781C2-D083-4A63-A4D7-FA9F60498B30}" sibTransId="{FDEB1550-1B40-4FD2-98E8-F07C96F7F7DC}"/>
    <dgm:cxn modelId="{C7705D86-8990-4B6D-9B96-6629AFE55E79}" srcId="{F81612EB-7B14-4140-9AD9-F62CEF356BFC}" destId="{8B85AE37-E581-40E0-BE52-DDCE8540F7FC}" srcOrd="0" destOrd="0" parTransId="{DB2C0E70-A740-4169-943C-89B674A1FFE8}" sibTransId="{9D8B8F0A-01D0-4116-BE79-4A9009CC176B}"/>
    <dgm:cxn modelId="{60158993-4458-44BE-9122-73B8CA82479F}" type="presOf" srcId="{8B85AE37-E581-40E0-BE52-DDCE8540F7FC}" destId="{4B56D3FF-0EF6-4FEF-A1B5-892597CD7C32}" srcOrd="0" destOrd="0" presId="urn:microsoft.com/office/officeart/2009/3/layout/HorizontalOrganizationChart"/>
    <dgm:cxn modelId="{A6101F83-F315-49EE-9485-34B49CFBF9C2}" type="presOf" srcId="{4DEBE290-CACE-4A88-A88B-5D1EEC2A11EB}" destId="{DAA9B596-F263-40CA-A572-CF5907DCBF93}" srcOrd="1" destOrd="0" presId="urn:microsoft.com/office/officeart/2009/3/layout/HorizontalOrganizationChart"/>
    <dgm:cxn modelId="{C0FC7EA0-B3BD-4F8B-8D24-40ABC8FF6B24}" type="presOf" srcId="{9B757568-85B7-4160-A1F9-032D22DC5A4F}" destId="{F6175244-2161-4C4C-8957-4BA8BB9A5E59}" srcOrd="1" destOrd="0" presId="urn:microsoft.com/office/officeart/2009/3/layout/HorizontalOrganizationChart"/>
    <dgm:cxn modelId="{7A9B0A43-6868-4A62-958B-A177209B4A66}" type="presOf" srcId="{F81612EB-7B14-4140-9AD9-F62CEF356BFC}" destId="{31C14310-9B70-4AF0-A503-DA1BAAE6BFCD}" srcOrd="0" destOrd="0" presId="urn:microsoft.com/office/officeart/2009/3/layout/HorizontalOrganizationChart"/>
    <dgm:cxn modelId="{FD5144B3-3783-4665-8961-F7F50BBC7170}" srcId="{8B85AE37-E581-40E0-BE52-DDCE8540F7FC}" destId="{B1295425-87E9-44AC-9DF0-261B7A3E8CE4}" srcOrd="0" destOrd="0" parTransId="{4D4EFB04-920B-4F44-B30F-43B4D6A3BF95}" sibTransId="{9A5C875E-A394-4838-AC53-418322D8E0CF}"/>
    <dgm:cxn modelId="{9F5DE9A7-37FF-47E3-91F0-389DECA95B44}" type="presOf" srcId="{8B85AE37-E581-40E0-BE52-DDCE8540F7FC}" destId="{6DC30017-7722-4D62-853E-046CAFAC7FD6}" srcOrd="1" destOrd="0" presId="urn:microsoft.com/office/officeart/2009/3/layout/HorizontalOrganizationChart"/>
    <dgm:cxn modelId="{DA280A02-5460-4CD9-972E-CB7987458C70}" type="presParOf" srcId="{31C14310-9B70-4AF0-A503-DA1BAAE6BFCD}" destId="{915CD504-8C1F-4A95-981C-AAFBBB1B4513}" srcOrd="0" destOrd="0" presId="urn:microsoft.com/office/officeart/2009/3/layout/HorizontalOrganizationChart"/>
    <dgm:cxn modelId="{A0252BA1-C1EB-4923-999D-44DFA2A4C54E}" type="presParOf" srcId="{915CD504-8C1F-4A95-981C-AAFBBB1B4513}" destId="{FEE66A4D-3901-42D0-A27F-276987570513}" srcOrd="0" destOrd="0" presId="urn:microsoft.com/office/officeart/2009/3/layout/HorizontalOrganizationChart"/>
    <dgm:cxn modelId="{F1C91577-5A6F-489B-BF88-AB0B444AB776}" type="presParOf" srcId="{FEE66A4D-3901-42D0-A27F-276987570513}" destId="{4B56D3FF-0EF6-4FEF-A1B5-892597CD7C32}" srcOrd="0" destOrd="0" presId="urn:microsoft.com/office/officeart/2009/3/layout/HorizontalOrganizationChart"/>
    <dgm:cxn modelId="{8CF87763-A8CC-4577-8215-9CAAE780FF46}" type="presParOf" srcId="{FEE66A4D-3901-42D0-A27F-276987570513}" destId="{6DC30017-7722-4D62-853E-046CAFAC7FD6}" srcOrd="1" destOrd="0" presId="urn:microsoft.com/office/officeart/2009/3/layout/HorizontalOrganizationChart"/>
    <dgm:cxn modelId="{5A128C14-7170-4C5F-906A-AA4B65B9D4A1}" type="presParOf" srcId="{915CD504-8C1F-4A95-981C-AAFBBB1B4513}" destId="{495E3C5D-2D10-47FE-A87F-36013ADA3743}" srcOrd="1" destOrd="0" presId="urn:microsoft.com/office/officeart/2009/3/layout/HorizontalOrganizationChart"/>
    <dgm:cxn modelId="{88940673-B088-4963-A661-578C9FA7901F}" type="presParOf" srcId="{495E3C5D-2D10-47FE-A87F-36013ADA3743}" destId="{A1E8C662-B7F9-4EB9-B46D-6E2B9B716574}" srcOrd="0" destOrd="0" presId="urn:microsoft.com/office/officeart/2009/3/layout/HorizontalOrganizationChart"/>
    <dgm:cxn modelId="{A285EBCA-3494-4888-BD19-1FBE44416876}" type="presParOf" srcId="{495E3C5D-2D10-47FE-A87F-36013ADA3743}" destId="{777D4214-0BAE-4EAC-B1FC-CA47320A9C92}" srcOrd="1" destOrd="0" presId="urn:microsoft.com/office/officeart/2009/3/layout/HorizontalOrganizationChart"/>
    <dgm:cxn modelId="{0C102B47-FA66-4CB1-A5A7-ACAA94F56C69}" type="presParOf" srcId="{777D4214-0BAE-4EAC-B1FC-CA47320A9C92}" destId="{243F2E0D-CBF2-4999-8A61-BDF5A221AE57}" srcOrd="0" destOrd="0" presId="urn:microsoft.com/office/officeart/2009/3/layout/HorizontalOrganizationChart"/>
    <dgm:cxn modelId="{0F644E62-82B5-4C37-B648-C9E2C2EB856F}" type="presParOf" srcId="{243F2E0D-CBF2-4999-8A61-BDF5A221AE57}" destId="{A748868F-D0AC-4CC2-9FD9-C035609204E4}" srcOrd="0" destOrd="0" presId="urn:microsoft.com/office/officeart/2009/3/layout/HorizontalOrganizationChart"/>
    <dgm:cxn modelId="{78AA813E-3FCB-4C55-AB1B-BECD97DF5FC7}" type="presParOf" srcId="{243F2E0D-CBF2-4999-8A61-BDF5A221AE57}" destId="{8B8D817E-8375-4EAF-A4BB-7ED52D31E8A2}" srcOrd="1" destOrd="0" presId="urn:microsoft.com/office/officeart/2009/3/layout/HorizontalOrganizationChart"/>
    <dgm:cxn modelId="{108DB5FE-6554-4EEA-BCC5-12F1CB4FB813}" type="presParOf" srcId="{777D4214-0BAE-4EAC-B1FC-CA47320A9C92}" destId="{AA51AF9C-8C8F-4619-8A35-A5E6BCD4569B}" srcOrd="1" destOrd="0" presId="urn:microsoft.com/office/officeart/2009/3/layout/HorizontalOrganizationChart"/>
    <dgm:cxn modelId="{7D411930-EE4C-4081-BE73-088B1E1CC979}" type="presParOf" srcId="{777D4214-0BAE-4EAC-B1FC-CA47320A9C92}" destId="{ECD9527C-8FB6-481F-A467-0BF9B6CB59FB}" srcOrd="2" destOrd="0" presId="urn:microsoft.com/office/officeart/2009/3/layout/HorizontalOrganizationChart"/>
    <dgm:cxn modelId="{574D5F23-9785-4D72-84DC-55FD91A9DEAB}" type="presParOf" srcId="{495E3C5D-2D10-47FE-A87F-36013ADA3743}" destId="{E59E239F-09A3-45C5-BEE3-B767ECF68EC9}" srcOrd="2" destOrd="0" presId="urn:microsoft.com/office/officeart/2009/3/layout/HorizontalOrganizationChart"/>
    <dgm:cxn modelId="{CD20EA39-9131-472B-ACD8-C2B5514259EA}" type="presParOf" srcId="{495E3C5D-2D10-47FE-A87F-36013ADA3743}" destId="{63648DC9-1EDC-43E0-BEBB-0FBE8693F5B1}" srcOrd="3" destOrd="0" presId="urn:microsoft.com/office/officeart/2009/3/layout/HorizontalOrganizationChart"/>
    <dgm:cxn modelId="{5ADE40FC-26C8-4631-AEFD-45CFB87B15CD}" type="presParOf" srcId="{63648DC9-1EDC-43E0-BEBB-0FBE8693F5B1}" destId="{D2DBD0FD-B8F2-412D-B8A5-3B1EC3C15872}" srcOrd="0" destOrd="0" presId="urn:microsoft.com/office/officeart/2009/3/layout/HorizontalOrganizationChart"/>
    <dgm:cxn modelId="{A8287C96-F35C-4AE7-A6B3-F593F4294694}" type="presParOf" srcId="{D2DBD0FD-B8F2-412D-B8A5-3B1EC3C15872}" destId="{7BD24B62-31C9-497C-9573-8312893170E4}" srcOrd="0" destOrd="0" presId="urn:microsoft.com/office/officeart/2009/3/layout/HorizontalOrganizationChart"/>
    <dgm:cxn modelId="{FD78CFFD-155B-45AC-9E9A-223B11BE5F8F}" type="presParOf" srcId="{D2DBD0FD-B8F2-412D-B8A5-3B1EC3C15872}" destId="{DAA9B596-F263-40CA-A572-CF5907DCBF93}" srcOrd="1" destOrd="0" presId="urn:microsoft.com/office/officeart/2009/3/layout/HorizontalOrganizationChart"/>
    <dgm:cxn modelId="{EBADD545-46AF-42AE-9D2B-C3A2426AEE94}" type="presParOf" srcId="{63648DC9-1EDC-43E0-BEBB-0FBE8693F5B1}" destId="{6772D0C5-FD11-4416-A1BF-C71B51726116}" srcOrd="1" destOrd="0" presId="urn:microsoft.com/office/officeart/2009/3/layout/HorizontalOrganizationChart"/>
    <dgm:cxn modelId="{E7EFDF0B-2F52-489D-9E2A-F3EF16914957}" type="presParOf" srcId="{63648DC9-1EDC-43E0-BEBB-0FBE8693F5B1}" destId="{782D052A-9DE4-42D0-9FC0-F4BA74B08214}" srcOrd="2" destOrd="0" presId="urn:microsoft.com/office/officeart/2009/3/layout/HorizontalOrganizationChart"/>
    <dgm:cxn modelId="{3425C68B-9704-4B42-A86B-502215CEE9C4}" type="presParOf" srcId="{495E3C5D-2D10-47FE-A87F-36013ADA3743}" destId="{53158B22-F6BC-43A5-A5F0-9AA98DE3F885}" srcOrd="4" destOrd="0" presId="urn:microsoft.com/office/officeart/2009/3/layout/HorizontalOrganizationChart"/>
    <dgm:cxn modelId="{5082D414-4C88-4014-989C-FF75DC671E5A}" type="presParOf" srcId="{495E3C5D-2D10-47FE-A87F-36013ADA3743}" destId="{B0B5BE4D-75E3-4C10-B928-447A1356B576}" srcOrd="5" destOrd="0" presId="urn:microsoft.com/office/officeart/2009/3/layout/HorizontalOrganizationChart"/>
    <dgm:cxn modelId="{9FACC822-48C8-4748-A0A1-44F542DDE68E}" type="presParOf" srcId="{B0B5BE4D-75E3-4C10-B928-447A1356B576}" destId="{B22065EC-B35B-472B-A927-07979908B5F4}" srcOrd="0" destOrd="0" presId="urn:microsoft.com/office/officeart/2009/3/layout/HorizontalOrganizationChart"/>
    <dgm:cxn modelId="{FF7C0424-D750-4A65-9B52-6E9F50F21C0C}" type="presParOf" srcId="{B22065EC-B35B-472B-A927-07979908B5F4}" destId="{D04329B7-EC58-400C-A3C7-4F4D8518E4D2}" srcOrd="0" destOrd="0" presId="urn:microsoft.com/office/officeart/2009/3/layout/HorizontalOrganizationChart"/>
    <dgm:cxn modelId="{C24EE1D1-1BA2-4845-AF98-05BEB5CB2D73}" type="presParOf" srcId="{B22065EC-B35B-472B-A927-07979908B5F4}" destId="{F6175244-2161-4C4C-8957-4BA8BB9A5E59}" srcOrd="1" destOrd="0" presId="urn:microsoft.com/office/officeart/2009/3/layout/HorizontalOrganizationChart"/>
    <dgm:cxn modelId="{86F2407A-662D-4777-8ACC-781A94174BFD}" type="presParOf" srcId="{B0B5BE4D-75E3-4C10-B928-447A1356B576}" destId="{4278FE91-5086-4231-A716-6D6020DD068B}" srcOrd="1" destOrd="0" presId="urn:microsoft.com/office/officeart/2009/3/layout/HorizontalOrganizationChart"/>
    <dgm:cxn modelId="{7C3A0D68-C2EC-407C-8B5B-8D8AF02E054E}" type="presParOf" srcId="{B0B5BE4D-75E3-4C10-B928-447A1356B576}" destId="{9B8D0D52-9BF4-45FA-A10A-A2AFFDFBE1F1}" srcOrd="2" destOrd="0" presId="urn:microsoft.com/office/officeart/2009/3/layout/HorizontalOrganizationChart"/>
    <dgm:cxn modelId="{00C681F1-EE82-4065-950A-CBFBDA761D09}" type="presParOf" srcId="{915CD504-8C1F-4A95-981C-AAFBBB1B4513}" destId="{846B4F24-5AE6-450C-83F3-6D21E61CD0B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71DFB8-0211-4B50-8D5C-1CAF35860CF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5FAB48E1-1261-4B1F-ADF8-A56DD9D1E128}">
      <dgm:prSet phldrT="[Texto]"/>
      <dgm:spPr/>
      <dgm:t>
        <a:bodyPr/>
        <a:lstStyle/>
        <a:p>
          <a:r>
            <a:rPr lang="es-MX" dirty="0" smtClean="0">
              <a:solidFill>
                <a:schemeClr val="tx2">
                  <a:lumMod val="90000"/>
                  <a:lumOff val="10000"/>
                </a:schemeClr>
              </a:solidFill>
            </a:rPr>
            <a:t>Art. 104 Ley General</a:t>
          </a:r>
        </a:p>
        <a:p>
          <a:r>
            <a:rPr lang="es-MX" dirty="0" smtClean="0">
              <a:solidFill>
                <a:schemeClr val="tx2">
                  <a:lumMod val="90000"/>
                  <a:lumOff val="10000"/>
                </a:schemeClr>
              </a:solidFill>
            </a:rPr>
            <a:t>Art. 70 Ley local.</a:t>
          </a:r>
        </a:p>
        <a:p>
          <a:r>
            <a:rPr lang="es-MX" dirty="0" smtClean="0">
              <a:solidFill>
                <a:schemeClr val="tx2">
                  <a:lumMod val="90000"/>
                  <a:lumOff val="10000"/>
                </a:schemeClr>
              </a:solidFill>
            </a:rPr>
            <a:t>Dispositivo 33.</a:t>
          </a:r>
          <a:endParaRPr lang="es-MX" dirty="0"/>
        </a:p>
      </dgm:t>
    </dgm:pt>
    <dgm:pt modelId="{40667BB4-5FA3-4016-AE5B-B275CC9CBD96}" type="parTrans" cxnId="{F9717A80-CC27-4538-95C8-E34AEA705BFB}">
      <dgm:prSet/>
      <dgm:spPr/>
      <dgm:t>
        <a:bodyPr/>
        <a:lstStyle/>
        <a:p>
          <a:endParaRPr lang="es-MX"/>
        </a:p>
      </dgm:t>
    </dgm:pt>
    <dgm:pt modelId="{09B9A960-078B-46FC-8EAF-5A12F7794920}" type="sibTrans" cxnId="{F9717A80-CC27-4538-95C8-E34AEA705BFB}">
      <dgm:prSet/>
      <dgm:spPr/>
      <dgm:t>
        <a:bodyPr/>
        <a:lstStyle/>
        <a:p>
          <a:endParaRPr lang="es-MX"/>
        </a:p>
      </dgm:t>
    </dgm:pt>
    <dgm:pt modelId="{E1209921-5CBA-422E-AD6B-CFDE7F601444}">
      <dgm:prSet phldrT="[Texto]" custT="1"/>
      <dgm:spPr/>
      <dgm:t>
        <a:bodyPr/>
        <a:lstStyle/>
        <a:p>
          <a:pPr algn="just"/>
          <a:r>
            <a:rPr lang="es-MX" sz="1300" dirty="0" smtClean="0">
              <a:solidFill>
                <a:schemeClr val="tx2">
                  <a:lumMod val="90000"/>
                  <a:lumOff val="10000"/>
                </a:schemeClr>
              </a:solidFill>
            </a:rPr>
            <a:t>Acreditar el vínculo entre la difusión de la información y la afectación del interés jurídico </a:t>
          </a:r>
        </a:p>
        <a:p>
          <a:pPr algn="just"/>
          <a:r>
            <a:rPr lang="es-MX" sz="1300" dirty="0" smtClean="0">
              <a:solidFill>
                <a:schemeClr val="tx2">
                  <a:lumMod val="90000"/>
                  <a:lumOff val="10000"/>
                </a:schemeClr>
              </a:solidFill>
            </a:rPr>
            <a:t>Demostrar el riesgo real, demostrable e identificable.</a:t>
          </a:r>
        </a:p>
        <a:p>
          <a:pPr algn="just"/>
          <a:r>
            <a:rPr lang="es-MX" sz="1300" dirty="0" smtClean="0">
              <a:solidFill>
                <a:schemeClr val="tx2">
                  <a:lumMod val="90000"/>
                  <a:lumOff val="10000"/>
                </a:schemeClr>
              </a:solidFill>
            </a:rPr>
            <a:t>Acreditar las circunstancias de modo, tiempo y lugar del daño.</a:t>
          </a:r>
        </a:p>
        <a:p>
          <a:pPr algn="just"/>
          <a:r>
            <a:rPr lang="es-MX" sz="1300" dirty="0" smtClean="0">
              <a:solidFill>
                <a:schemeClr val="tx2">
                  <a:lumMod val="90000"/>
                  <a:lumOff val="10000"/>
                </a:schemeClr>
              </a:solidFill>
            </a:rPr>
            <a:t>Elegir la opción de excepción al acceso a la información que menos lo restrinja, la cual será adecuada y proporcional para la protección del interés público, y deberá interferir lo menos posible en el ejercicio efectivo del derecho de acceso a la información.</a:t>
          </a:r>
          <a:endParaRPr lang="es-MX" sz="1300" dirty="0"/>
        </a:p>
      </dgm:t>
    </dgm:pt>
    <dgm:pt modelId="{DFA13A5B-8DE5-4E24-898D-0F81F3B5737A}" type="parTrans" cxnId="{E7A89358-B6E1-47AA-8609-B5454BB52DFC}">
      <dgm:prSet/>
      <dgm:spPr/>
      <dgm:t>
        <a:bodyPr/>
        <a:lstStyle/>
        <a:p>
          <a:endParaRPr lang="es-MX"/>
        </a:p>
      </dgm:t>
    </dgm:pt>
    <dgm:pt modelId="{F0CD3F76-80BA-4223-BE0A-6F4E62E808AF}" type="sibTrans" cxnId="{E7A89358-B6E1-47AA-8609-B5454BB52DFC}">
      <dgm:prSet/>
      <dgm:spPr/>
      <dgm:t>
        <a:bodyPr/>
        <a:lstStyle/>
        <a:p>
          <a:endParaRPr lang="es-MX"/>
        </a:p>
      </dgm:t>
    </dgm:pt>
    <dgm:pt modelId="{0D2942A4-25C2-4B8D-91C3-1B8646E1B6FE}">
      <dgm:prSet phldrT="[Texto]" custT="1"/>
      <dgm:spPr/>
      <dgm:t>
        <a:bodyPr/>
        <a:lstStyle/>
        <a:p>
          <a:pPr algn="just"/>
          <a:r>
            <a:rPr lang="es-MX" sz="1600" dirty="0" smtClean="0">
              <a:solidFill>
                <a:schemeClr val="tx2">
                  <a:lumMod val="90000"/>
                  <a:lumOff val="10000"/>
                </a:schemeClr>
              </a:solidFill>
            </a:rPr>
            <a:t>Citar la fracción, causal aplicable de reserva </a:t>
          </a:r>
        </a:p>
        <a:p>
          <a:pPr algn="just"/>
          <a:r>
            <a:rPr lang="es-MX" sz="1600" b="1" u="sng" dirty="0" smtClean="0">
              <a:solidFill>
                <a:schemeClr val="tx2">
                  <a:lumMod val="90000"/>
                  <a:lumOff val="10000"/>
                </a:schemeClr>
              </a:solidFill>
            </a:rPr>
            <a:t>Ponderación</a:t>
          </a:r>
          <a:r>
            <a:rPr lang="es-MX" sz="1600" dirty="0" smtClean="0">
              <a:solidFill>
                <a:schemeClr val="tx2">
                  <a:lumMod val="90000"/>
                  <a:lumOff val="10000"/>
                </a:schemeClr>
              </a:solidFill>
            </a:rPr>
            <a:t> los intereses en conflicto</a:t>
          </a:r>
        </a:p>
        <a:p>
          <a:pPr algn="just"/>
          <a:r>
            <a:rPr lang="es-MX" sz="1600" dirty="0" smtClean="0">
              <a:solidFill>
                <a:schemeClr val="tx2">
                  <a:lumMod val="90000"/>
                  <a:lumOff val="10000"/>
                </a:schemeClr>
              </a:solidFill>
            </a:rPr>
            <a:t>Demostrar cual es el perjuicio </a:t>
          </a:r>
        </a:p>
        <a:p>
          <a:pPr algn="just"/>
          <a:r>
            <a:rPr lang="es-MX" sz="1600" dirty="0" smtClean="0">
              <a:solidFill>
                <a:schemeClr val="tx2">
                  <a:lumMod val="90000"/>
                  <a:lumOff val="10000"/>
                </a:schemeClr>
              </a:solidFill>
            </a:rPr>
            <a:t>Acreditar que rebasa el interés público protegido por la reserva</a:t>
          </a:r>
        </a:p>
      </dgm:t>
    </dgm:pt>
    <dgm:pt modelId="{1DF8A731-9C87-4D56-B6BE-6707C947F230}" type="parTrans" cxnId="{388CD3AF-7011-4D9A-A9DA-27791316F908}">
      <dgm:prSet/>
      <dgm:spPr/>
      <dgm:t>
        <a:bodyPr/>
        <a:lstStyle/>
        <a:p>
          <a:endParaRPr lang="es-MX"/>
        </a:p>
      </dgm:t>
    </dgm:pt>
    <dgm:pt modelId="{B6C48E83-BECD-4C6F-9BA3-734B54F9D431}" type="sibTrans" cxnId="{388CD3AF-7011-4D9A-A9DA-27791316F908}">
      <dgm:prSet/>
      <dgm:spPr/>
      <dgm:t>
        <a:bodyPr/>
        <a:lstStyle/>
        <a:p>
          <a:endParaRPr lang="es-MX"/>
        </a:p>
      </dgm:t>
    </dgm:pt>
    <dgm:pt modelId="{E583163F-8C6F-451A-8A2B-805CD525221B}" type="pres">
      <dgm:prSet presAssocID="{9D71DFB8-0211-4B50-8D5C-1CAF35860CFB}" presName="Name0" presStyleCnt="0">
        <dgm:presLayoutVars>
          <dgm:dir/>
          <dgm:resizeHandles val="exact"/>
        </dgm:presLayoutVars>
      </dgm:prSet>
      <dgm:spPr/>
      <dgm:t>
        <a:bodyPr/>
        <a:lstStyle/>
        <a:p>
          <a:endParaRPr lang="es-MX"/>
        </a:p>
      </dgm:t>
    </dgm:pt>
    <dgm:pt modelId="{6A3201C4-173C-4F96-93E1-9B78FE7390DF}" type="pres">
      <dgm:prSet presAssocID="{5FAB48E1-1261-4B1F-ADF8-A56DD9D1E128}" presName="node" presStyleLbl="node1" presStyleIdx="0" presStyleCnt="3" custScaleY="99184">
        <dgm:presLayoutVars>
          <dgm:bulletEnabled val="1"/>
        </dgm:presLayoutVars>
      </dgm:prSet>
      <dgm:spPr/>
      <dgm:t>
        <a:bodyPr/>
        <a:lstStyle/>
        <a:p>
          <a:endParaRPr lang="es-MX"/>
        </a:p>
      </dgm:t>
    </dgm:pt>
    <dgm:pt modelId="{47BD90E8-DE92-4C67-BB93-C51F4D79F426}" type="pres">
      <dgm:prSet presAssocID="{09B9A960-078B-46FC-8EAF-5A12F7794920}" presName="sibTrans" presStyleLbl="sibTrans2D1" presStyleIdx="0" presStyleCnt="3" custScaleX="218540"/>
      <dgm:spPr/>
      <dgm:t>
        <a:bodyPr/>
        <a:lstStyle/>
        <a:p>
          <a:endParaRPr lang="es-MX"/>
        </a:p>
      </dgm:t>
    </dgm:pt>
    <dgm:pt modelId="{D9FABB17-C59C-4AF4-9FDD-6D69050A77DF}" type="pres">
      <dgm:prSet presAssocID="{09B9A960-078B-46FC-8EAF-5A12F7794920}" presName="connectorText" presStyleLbl="sibTrans2D1" presStyleIdx="0" presStyleCnt="3"/>
      <dgm:spPr/>
      <dgm:t>
        <a:bodyPr/>
        <a:lstStyle/>
        <a:p>
          <a:endParaRPr lang="es-MX"/>
        </a:p>
      </dgm:t>
    </dgm:pt>
    <dgm:pt modelId="{06A4575B-C95C-4F4E-914C-F1D5C08A8011}" type="pres">
      <dgm:prSet presAssocID="{E1209921-5CBA-422E-AD6B-CFDE7F601444}" presName="node" presStyleLbl="node1" presStyleIdx="1" presStyleCnt="3" custScaleX="159912" custScaleY="266429" custRadScaleRad="92690" custRadScaleInc="-13330">
        <dgm:presLayoutVars>
          <dgm:bulletEnabled val="1"/>
        </dgm:presLayoutVars>
      </dgm:prSet>
      <dgm:spPr/>
      <dgm:t>
        <a:bodyPr/>
        <a:lstStyle/>
        <a:p>
          <a:endParaRPr lang="es-MX"/>
        </a:p>
      </dgm:t>
    </dgm:pt>
    <dgm:pt modelId="{17C3FE5A-7811-4D91-84F1-5CD775CD1F53}" type="pres">
      <dgm:prSet presAssocID="{F0CD3F76-80BA-4223-BE0A-6F4E62E808AF}" presName="sibTrans" presStyleLbl="sibTrans2D1" presStyleIdx="1" presStyleCnt="3" custScaleX="149387" custLinFactNeighborX="5576" custLinFactNeighborY="3503"/>
      <dgm:spPr/>
      <dgm:t>
        <a:bodyPr/>
        <a:lstStyle/>
        <a:p>
          <a:endParaRPr lang="es-MX"/>
        </a:p>
      </dgm:t>
    </dgm:pt>
    <dgm:pt modelId="{D7DF4C8D-2C97-488E-9294-26E1D6114623}" type="pres">
      <dgm:prSet presAssocID="{F0CD3F76-80BA-4223-BE0A-6F4E62E808AF}" presName="connectorText" presStyleLbl="sibTrans2D1" presStyleIdx="1" presStyleCnt="3"/>
      <dgm:spPr/>
      <dgm:t>
        <a:bodyPr/>
        <a:lstStyle/>
        <a:p>
          <a:endParaRPr lang="es-MX"/>
        </a:p>
      </dgm:t>
    </dgm:pt>
    <dgm:pt modelId="{9CDC53C3-D19F-4096-AA06-6388E2380B1C}" type="pres">
      <dgm:prSet presAssocID="{0D2942A4-25C2-4B8D-91C3-1B8646E1B6FE}" presName="node" presStyleLbl="node1" presStyleIdx="2" presStyleCnt="3" custScaleX="134522" custScaleY="252104" custRadScaleRad="95368" custRadScaleInc="15333">
        <dgm:presLayoutVars>
          <dgm:bulletEnabled val="1"/>
        </dgm:presLayoutVars>
      </dgm:prSet>
      <dgm:spPr/>
      <dgm:t>
        <a:bodyPr/>
        <a:lstStyle/>
        <a:p>
          <a:endParaRPr lang="es-MX"/>
        </a:p>
      </dgm:t>
    </dgm:pt>
    <dgm:pt modelId="{9B20B087-F09B-46F9-867E-2B394674C549}" type="pres">
      <dgm:prSet presAssocID="{B6C48E83-BECD-4C6F-9BA3-734B54F9D431}" presName="sibTrans" presStyleLbl="sibTrans2D1" presStyleIdx="2" presStyleCnt="3" custScaleX="243694"/>
      <dgm:spPr/>
      <dgm:t>
        <a:bodyPr/>
        <a:lstStyle/>
        <a:p>
          <a:endParaRPr lang="es-MX"/>
        </a:p>
      </dgm:t>
    </dgm:pt>
    <dgm:pt modelId="{4A5ECEF4-128D-48C7-880C-AA1067D51546}" type="pres">
      <dgm:prSet presAssocID="{B6C48E83-BECD-4C6F-9BA3-734B54F9D431}" presName="connectorText" presStyleLbl="sibTrans2D1" presStyleIdx="2" presStyleCnt="3"/>
      <dgm:spPr/>
      <dgm:t>
        <a:bodyPr/>
        <a:lstStyle/>
        <a:p>
          <a:endParaRPr lang="es-MX"/>
        </a:p>
      </dgm:t>
    </dgm:pt>
  </dgm:ptLst>
  <dgm:cxnLst>
    <dgm:cxn modelId="{77693861-B708-4AE9-928C-518835C01A7D}" type="presOf" srcId="{F0CD3F76-80BA-4223-BE0A-6F4E62E808AF}" destId="{17C3FE5A-7811-4D91-84F1-5CD775CD1F53}" srcOrd="0" destOrd="0" presId="urn:microsoft.com/office/officeart/2005/8/layout/cycle7"/>
    <dgm:cxn modelId="{2AD6ED63-CCE4-46B7-B72F-D9AB55C05497}" type="presOf" srcId="{B6C48E83-BECD-4C6F-9BA3-734B54F9D431}" destId="{4A5ECEF4-128D-48C7-880C-AA1067D51546}" srcOrd="1" destOrd="0" presId="urn:microsoft.com/office/officeart/2005/8/layout/cycle7"/>
    <dgm:cxn modelId="{E326CB6C-7B33-4B22-B138-42E39FBA11B8}" type="presOf" srcId="{09B9A960-078B-46FC-8EAF-5A12F7794920}" destId="{47BD90E8-DE92-4C67-BB93-C51F4D79F426}" srcOrd="0" destOrd="0" presId="urn:microsoft.com/office/officeart/2005/8/layout/cycle7"/>
    <dgm:cxn modelId="{F9717A80-CC27-4538-95C8-E34AEA705BFB}" srcId="{9D71DFB8-0211-4B50-8D5C-1CAF35860CFB}" destId="{5FAB48E1-1261-4B1F-ADF8-A56DD9D1E128}" srcOrd="0" destOrd="0" parTransId="{40667BB4-5FA3-4016-AE5B-B275CC9CBD96}" sibTransId="{09B9A960-078B-46FC-8EAF-5A12F7794920}"/>
    <dgm:cxn modelId="{937F6117-5FF1-4E7E-AC8B-E296A774F8D0}" type="presOf" srcId="{9D71DFB8-0211-4B50-8D5C-1CAF35860CFB}" destId="{E583163F-8C6F-451A-8A2B-805CD525221B}" srcOrd="0" destOrd="0" presId="urn:microsoft.com/office/officeart/2005/8/layout/cycle7"/>
    <dgm:cxn modelId="{357A0186-5B3E-4E67-B93D-83057D726CDD}" type="presOf" srcId="{5FAB48E1-1261-4B1F-ADF8-A56DD9D1E128}" destId="{6A3201C4-173C-4F96-93E1-9B78FE7390DF}" srcOrd="0" destOrd="0" presId="urn:microsoft.com/office/officeart/2005/8/layout/cycle7"/>
    <dgm:cxn modelId="{A89F91A5-9D0B-4704-9D91-67EA265519BA}" type="presOf" srcId="{09B9A960-078B-46FC-8EAF-5A12F7794920}" destId="{D9FABB17-C59C-4AF4-9FDD-6D69050A77DF}" srcOrd="1" destOrd="0" presId="urn:microsoft.com/office/officeart/2005/8/layout/cycle7"/>
    <dgm:cxn modelId="{80D37DCC-E5CC-4AD4-A40C-2416FD89316A}" type="presOf" srcId="{E1209921-5CBA-422E-AD6B-CFDE7F601444}" destId="{06A4575B-C95C-4F4E-914C-F1D5C08A8011}" srcOrd="0" destOrd="0" presId="urn:microsoft.com/office/officeart/2005/8/layout/cycle7"/>
    <dgm:cxn modelId="{E2341076-F1C0-49AE-A2D7-EC0F3E8BA736}" type="presOf" srcId="{F0CD3F76-80BA-4223-BE0A-6F4E62E808AF}" destId="{D7DF4C8D-2C97-488E-9294-26E1D6114623}" srcOrd="1" destOrd="0" presId="urn:microsoft.com/office/officeart/2005/8/layout/cycle7"/>
    <dgm:cxn modelId="{707DF3BB-AA54-43A8-8E4B-6952EC3E44B8}" type="presOf" srcId="{0D2942A4-25C2-4B8D-91C3-1B8646E1B6FE}" destId="{9CDC53C3-D19F-4096-AA06-6388E2380B1C}" srcOrd="0" destOrd="0" presId="urn:microsoft.com/office/officeart/2005/8/layout/cycle7"/>
    <dgm:cxn modelId="{E7A89358-B6E1-47AA-8609-B5454BB52DFC}" srcId="{9D71DFB8-0211-4B50-8D5C-1CAF35860CFB}" destId="{E1209921-5CBA-422E-AD6B-CFDE7F601444}" srcOrd="1" destOrd="0" parTransId="{DFA13A5B-8DE5-4E24-898D-0F81F3B5737A}" sibTransId="{F0CD3F76-80BA-4223-BE0A-6F4E62E808AF}"/>
    <dgm:cxn modelId="{388CD3AF-7011-4D9A-A9DA-27791316F908}" srcId="{9D71DFB8-0211-4B50-8D5C-1CAF35860CFB}" destId="{0D2942A4-25C2-4B8D-91C3-1B8646E1B6FE}" srcOrd="2" destOrd="0" parTransId="{1DF8A731-9C87-4D56-B6BE-6707C947F230}" sibTransId="{B6C48E83-BECD-4C6F-9BA3-734B54F9D431}"/>
    <dgm:cxn modelId="{D265CAD7-2D45-4664-B7E7-E9A5608E7A66}" type="presOf" srcId="{B6C48E83-BECD-4C6F-9BA3-734B54F9D431}" destId="{9B20B087-F09B-46F9-867E-2B394674C549}" srcOrd="0" destOrd="0" presId="urn:microsoft.com/office/officeart/2005/8/layout/cycle7"/>
    <dgm:cxn modelId="{B509D5E4-5F26-4886-BC57-A731AAB391F8}" type="presParOf" srcId="{E583163F-8C6F-451A-8A2B-805CD525221B}" destId="{6A3201C4-173C-4F96-93E1-9B78FE7390DF}" srcOrd="0" destOrd="0" presId="urn:microsoft.com/office/officeart/2005/8/layout/cycle7"/>
    <dgm:cxn modelId="{352444B2-0C6C-4652-808A-A91D6800AD2E}" type="presParOf" srcId="{E583163F-8C6F-451A-8A2B-805CD525221B}" destId="{47BD90E8-DE92-4C67-BB93-C51F4D79F426}" srcOrd="1" destOrd="0" presId="urn:microsoft.com/office/officeart/2005/8/layout/cycle7"/>
    <dgm:cxn modelId="{6D738046-44F5-4F3F-9ADA-C98B330C91CB}" type="presParOf" srcId="{47BD90E8-DE92-4C67-BB93-C51F4D79F426}" destId="{D9FABB17-C59C-4AF4-9FDD-6D69050A77DF}" srcOrd="0" destOrd="0" presId="urn:microsoft.com/office/officeart/2005/8/layout/cycle7"/>
    <dgm:cxn modelId="{721C0A15-89F1-435E-B479-94EB8E1E41BE}" type="presParOf" srcId="{E583163F-8C6F-451A-8A2B-805CD525221B}" destId="{06A4575B-C95C-4F4E-914C-F1D5C08A8011}" srcOrd="2" destOrd="0" presId="urn:microsoft.com/office/officeart/2005/8/layout/cycle7"/>
    <dgm:cxn modelId="{DEE8EE39-7AD4-44C6-84C8-96EC75D335FC}" type="presParOf" srcId="{E583163F-8C6F-451A-8A2B-805CD525221B}" destId="{17C3FE5A-7811-4D91-84F1-5CD775CD1F53}" srcOrd="3" destOrd="0" presId="urn:microsoft.com/office/officeart/2005/8/layout/cycle7"/>
    <dgm:cxn modelId="{D48B8D84-1872-48F3-8AC5-7FB6BD865727}" type="presParOf" srcId="{17C3FE5A-7811-4D91-84F1-5CD775CD1F53}" destId="{D7DF4C8D-2C97-488E-9294-26E1D6114623}" srcOrd="0" destOrd="0" presId="urn:microsoft.com/office/officeart/2005/8/layout/cycle7"/>
    <dgm:cxn modelId="{36150A5F-AD2C-4C59-A7D2-A3E6F6CCC3F8}" type="presParOf" srcId="{E583163F-8C6F-451A-8A2B-805CD525221B}" destId="{9CDC53C3-D19F-4096-AA06-6388E2380B1C}" srcOrd="4" destOrd="0" presId="urn:microsoft.com/office/officeart/2005/8/layout/cycle7"/>
    <dgm:cxn modelId="{F0BCA45E-43E5-4DEB-B699-5254B83476C8}" type="presParOf" srcId="{E583163F-8C6F-451A-8A2B-805CD525221B}" destId="{9B20B087-F09B-46F9-867E-2B394674C549}" srcOrd="5" destOrd="0" presId="urn:microsoft.com/office/officeart/2005/8/layout/cycle7"/>
    <dgm:cxn modelId="{FD02947A-E857-4975-A6F0-1C04738A7E36}" type="presParOf" srcId="{9B20B087-F09B-46F9-867E-2B394674C549}" destId="{4A5ECEF4-128D-48C7-880C-AA1067D5154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5B9429-63B8-4983-904C-9F564D9FB9A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MX"/>
        </a:p>
      </dgm:t>
    </dgm:pt>
    <dgm:pt modelId="{38575295-0C56-46DC-A567-98C59C3333C3}">
      <dgm:prSet phldrT="[Texto]"/>
      <dgm:spPr/>
      <dgm:t>
        <a:bodyPr/>
        <a:lstStyle/>
        <a:p>
          <a:r>
            <a:rPr lang="es-MX" dirty="0" smtClean="0">
              <a:solidFill>
                <a:schemeClr val="tx2">
                  <a:lumMod val="90000"/>
                  <a:lumOff val="10000"/>
                </a:schemeClr>
              </a:solidFill>
            </a:rPr>
            <a:t>Fines legítimos</a:t>
          </a:r>
          <a:endParaRPr lang="es-MX" dirty="0">
            <a:solidFill>
              <a:schemeClr val="tx2">
                <a:lumMod val="90000"/>
                <a:lumOff val="10000"/>
              </a:schemeClr>
            </a:solidFill>
          </a:endParaRPr>
        </a:p>
      </dgm:t>
    </dgm:pt>
    <dgm:pt modelId="{C94899F7-E325-4358-9ABB-0D3880CD50B2}" type="parTrans" cxnId="{333B5E71-886F-4A40-BCC3-878D2A34AC4E}">
      <dgm:prSet/>
      <dgm:spPr/>
      <dgm:t>
        <a:bodyPr/>
        <a:lstStyle/>
        <a:p>
          <a:endParaRPr lang="es-MX"/>
        </a:p>
      </dgm:t>
    </dgm:pt>
    <dgm:pt modelId="{DFA72E69-9335-4C47-8CC2-6F33193E5A8E}" type="sibTrans" cxnId="{333B5E71-886F-4A40-BCC3-878D2A34AC4E}">
      <dgm:prSet/>
      <dgm:spPr/>
      <dgm:t>
        <a:bodyPr/>
        <a:lstStyle/>
        <a:p>
          <a:endParaRPr lang="es-MX"/>
        </a:p>
      </dgm:t>
    </dgm:pt>
    <dgm:pt modelId="{D1D60BCA-E6D1-43ED-A569-A6D9778DE039}">
      <dgm:prSet phldrT="[Texto]" custT="1"/>
      <dgm:spPr/>
      <dgm:t>
        <a:bodyPr/>
        <a:lstStyle/>
        <a:p>
          <a:r>
            <a:rPr lang="es-MX" sz="1200" dirty="0" smtClean="0"/>
            <a:t>Conformes con la Constitución</a:t>
          </a:r>
          <a:endParaRPr lang="es-MX" sz="1200" dirty="0"/>
        </a:p>
      </dgm:t>
    </dgm:pt>
    <dgm:pt modelId="{BC33DA6C-D148-4911-9D0D-026DF692DA8F}" type="parTrans" cxnId="{0D108EC2-7E77-4E28-BB7A-CB40ECFD9E52}">
      <dgm:prSet/>
      <dgm:spPr/>
      <dgm:t>
        <a:bodyPr/>
        <a:lstStyle/>
        <a:p>
          <a:endParaRPr lang="es-MX"/>
        </a:p>
      </dgm:t>
    </dgm:pt>
    <dgm:pt modelId="{7542970C-C5DC-4258-BEB8-4261906ED22A}" type="sibTrans" cxnId="{0D108EC2-7E77-4E28-BB7A-CB40ECFD9E52}">
      <dgm:prSet/>
      <dgm:spPr/>
      <dgm:t>
        <a:bodyPr/>
        <a:lstStyle/>
        <a:p>
          <a:endParaRPr lang="es-MX"/>
        </a:p>
      </dgm:t>
    </dgm:pt>
    <dgm:pt modelId="{7C2C37D9-8CC3-4FEB-947A-ECB50A5D29EF}">
      <dgm:prSet phldrT="[Texto]" custT="1"/>
      <dgm:spPr/>
      <dgm:t>
        <a:bodyPr/>
        <a:lstStyle/>
        <a:p>
          <a:r>
            <a:rPr lang="es-MX" sz="1200" dirty="0" smtClean="0"/>
            <a:t>Compatibles con una sociedad democrática</a:t>
          </a:r>
          <a:endParaRPr lang="es-MX" sz="1200" dirty="0"/>
        </a:p>
      </dgm:t>
    </dgm:pt>
    <dgm:pt modelId="{506C33A9-E3F6-425A-9FA8-3E76006454AA}" type="parTrans" cxnId="{BABBBAA7-EFBC-44EB-979B-C843DC13B102}">
      <dgm:prSet/>
      <dgm:spPr/>
      <dgm:t>
        <a:bodyPr/>
        <a:lstStyle/>
        <a:p>
          <a:endParaRPr lang="es-MX"/>
        </a:p>
      </dgm:t>
    </dgm:pt>
    <dgm:pt modelId="{CBE1C46A-E703-44CA-93A2-60D3AA42971B}" type="sibTrans" cxnId="{BABBBAA7-EFBC-44EB-979B-C843DC13B102}">
      <dgm:prSet/>
      <dgm:spPr/>
      <dgm:t>
        <a:bodyPr/>
        <a:lstStyle/>
        <a:p>
          <a:endParaRPr lang="es-MX"/>
        </a:p>
      </dgm:t>
    </dgm:pt>
    <dgm:pt modelId="{4DFBAB83-84AF-4818-A68A-B99CA2529857}">
      <dgm:prSet phldrT="[Texto]"/>
      <dgm:spPr/>
      <dgm:t>
        <a:bodyPr/>
        <a:lstStyle/>
        <a:p>
          <a:r>
            <a:rPr lang="es-MX" dirty="0" smtClean="0">
              <a:solidFill>
                <a:schemeClr val="tx2">
                  <a:lumMod val="90000"/>
                  <a:lumOff val="10000"/>
                </a:schemeClr>
              </a:solidFill>
            </a:rPr>
            <a:t>Idoneidad</a:t>
          </a:r>
          <a:endParaRPr lang="es-MX" dirty="0">
            <a:solidFill>
              <a:schemeClr val="tx2">
                <a:lumMod val="90000"/>
                <a:lumOff val="10000"/>
              </a:schemeClr>
            </a:solidFill>
          </a:endParaRPr>
        </a:p>
      </dgm:t>
    </dgm:pt>
    <dgm:pt modelId="{13BC9106-86B0-4FDF-B325-C4DF48F7373F}" type="parTrans" cxnId="{BA28520B-5363-43FD-954D-67400FE3DD6A}">
      <dgm:prSet/>
      <dgm:spPr/>
      <dgm:t>
        <a:bodyPr/>
        <a:lstStyle/>
        <a:p>
          <a:endParaRPr lang="es-MX"/>
        </a:p>
      </dgm:t>
    </dgm:pt>
    <dgm:pt modelId="{D8FCB79E-7DB1-4AD5-BFCB-AEC69D3AE54B}" type="sibTrans" cxnId="{BA28520B-5363-43FD-954D-67400FE3DD6A}">
      <dgm:prSet/>
      <dgm:spPr/>
      <dgm:t>
        <a:bodyPr/>
        <a:lstStyle/>
        <a:p>
          <a:endParaRPr lang="es-MX"/>
        </a:p>
      </dgm:t>
    </dgm:pt>
    <dgm:pt modelId="{2A2FA9A5-E5A6-411A-8118-3D52A87537A9}">
      <dgm:prSet phldrT="[Texto]" custT="1"/>
      <dgm:spPr/>
      <dgm:t>
        <a:bodyPr/>
        <a:lstStyle/>
        <a:p>
          <a:r>
            <a:rPr lang="es-MX" sz="1400" dirty="0" smtClean="0"/>
            <a:t>Sirve para satisfacer el interés público imperativo</a:t>
          </a:r>
          <a:endParaRPr lang="es-MX" sz="1400" dirty="0"/>
        </a:p>
      </dgm:t>
    </dgm:pt>
    <dgm:pt modelId="{6B595D6B-A10A-47A8-A9CE-A20ADC3A4FA2}" type="parTrans" cxnId="{9777F75D-727F-45F9-9786-7F6F961CCA4A}">
      <dgm:prSet/>
      <dgm:spPr/>
      <dgm:t>
        <a:bodyPr/>
        <a:lstStyle/>
        <a:p>
          <a:endParaRPr lang="es-MX"/>
        </a:p>
      </dgm:t>
    </dgm:pt>
    <dgm:pt modelId="{C9D11AE8-B905-441B-8A53-D8E8B4D6E17B}" type="sibTrans" cxnId="{9777F75D-727F-45F9-9786-7F6F961CCA4A}">
      <dgm:prSet/>
      <dgm:spPr/>
      <dgm:t>
        <a:bodyPr/>
        <a:lstStyle/>
        <a:p>
          <a:endParaRPr lang="es-MX"/>
        </a:p>
      </dgm:t>
    </dgm:pt>
    <dgm:pt modelId="{CE3E9DF2-89D0-4154-85F3-59544218C3B2}">
      <dgm:prSet phldrT="[Texto]" custT="1"/>
      <dgm:spPr/>
      <dgm:t>
        <a:bodyPr/>
        <a:lstStyle/>
        <a:p>
          <a:r>
            <a:rPr lang="es-MX" sz="1400" dirty="0" smtClean="0"/>
            <a:t>Derechos de Defensa y Protección</a:t>
          </a:r>
          <a:endParaRPr lang="es-MX" sz="1400" dirty="0"/>
        </a:p>
      </dgm:t>
    </dgm:pt>
    <dgm:pt modelId="{43E65AB8-3A53-4E4A-9AC2-0B8B769BA555}" type="parTrans" cxnId="{0CE3562E-FE3A-4F07-8815-503D7B036DC4}">
      <dgm:prSet/>
      <dgm:spPr/>
      <dgm:t>
        <a:bodyPr/>
        <a:lstStyle/>
        <a:p>
          <a:endParaRPr lang="es-MX"/>
        </a:p>
      </dgm:t>
    </dgm:pt>
    <dgm:pt modelId="{7DA28E51-449B-4C74-8B1C-E99CFDE9C0BF}" type="sibTrans" cxnId="{0CE3562E-FE3A-4F07-8815-503D7B036DC4}">
      <dgm:prSet/>
      <dgm:spPr/>
      <dgm:t>
        <a:bodyPr/>
        <a:lstStyle/>
        <a:p>
          <a:endParaRPr lang="es-MX"/>
        </a:p>
      </dgm:t>
    </dgm:pt>
    <dgm:pt modelId="{2871BDB5-F632-4A2B-9FBC-404BBBCE740A}">
      <dgm:prSet phldrT="[Texto]" custT="1"/>
      <dgm:spPr/>
      <dgm:t>
        <a:bodyPr/>
        <a:lstStyle/>
        <a:p>
          <a:r>
            <a:rPr lang="es-MX" sz="1400" dirty="0" smtClean="0">
              <a:solidFill>
                <a:schemeClr val="tx2">
                  <a:lumMod val="90000"/>
                  <a:lumOff val="10000"/>
                </a:schemeClr>
              </a:solidFill>
            </a:rPr>
            <a:t>Necesidad</a:t>
          </a:r>
          <a:endParaRPr lang="es-MX" sz="1400" dirty="0">
            <a:solidFill>
              <a:schemeClr val="tx2">
                <a:lumMod val="90000"/>
                <a:lumOff val="10000"/>
              </a:schemeClr>
            </a:solidFill>
          </a:endParaRPr>
        </a:p>
      </dgm:t>
    </dgm:pt>
    <dgm:pt modelId="{B698E5FE-3D6C-4834-801D-11BD7A1BF8C1}" type="parTrans" cxnId="{B3A93673-FAF9-46B8-A050-6F5E28509205}">
      <dgm:prSet/>
      <dgm:spPr/>
      <dgm:t>
        <a:bodyPr/>
        <a:lstStyle/>
        <a:p>
          <a:endParaRPr lang="es-MX"/>
        </a:p>
      </dgm:t>
    </dgm:pt>
    <dgm:pt modelId="{7463ED9E-0F7A-495B-92F5-DCEF1313F679}" type="sibTrans" cxnId="{B3A93673-FAF9-46B8-A050-6F5E28509205}">
      <dgm:prSet/>
      <dgm:spPr/>
      <dgm:t>
        <a:bodyPr/>
        <a:lstStyle/>
        <a:p>
          <a:endParaRPr lang="es-MX"/>
        </a:p>
      </dgm:t>
    </dgm:pt>
    <dgm:pt modelId="{BC6C9925-7CED-4210-B6EF-7E2AA2C8A4FC}">
      <dgm:prSet phldrT="[Texto]" custT="1"/>
      <dgm:spPr/>
      <dgm:t>
        <a:bodyPr/>
        <a:lstStyle/>
        <a:p>
          <a:r>
            <a:rPr lang="es-MX" sz="1200" dirty="0" smtClean="0"/>
            <a:t>Cuanto mayor grado de afectación a un principio, mayor debe ser la importancia de la satisfacción del otro</a:t>
          </a:r>
          <a:endParaRPr lang="es-MX" sz="1200" dirty="0"/>
        </a:p>
      </dgm:t>
    </dgm:pt>
    <dgm:pt modelId="{8F17BA1D-AEDB-49AC-8463-867FCBDCD1C6}" type="parTrans" cxnId="{BFF7F369-3722-40FE-A764-C41DC3B78CA9}">
      <dgm:prSet/>
      <dgm:spPr/>
      <dgm:t>
        <a:bodyPr/>
        <a:lstStyle/>
        <a:p>
          <a:endParaRPr lang="es-MX"/>
        </a:p>
      </dgm:t>
    </dgm:pt>
    <dgm:pt modelId="{61B872C8-14F6-4A13-B9AE-C7676EF5F0B4}" type="sibTrans" cxnId="{BFF7F369-3722-40FE-A764-C41DC3B78CA9}">
      <dgm:prSet/>
      <dgm:spPr/>
      <dgm:t>
        <a:bodyPr/>
        <a:lstStyle/>
        <a:p>
          <a:endParaRPr lang="es-MX"/>
        </a:p>
      </dgm:t>
    </dgm:pt>
    <dgm:pt modelId="{339F9E22-6C39-4191-8277-8F7D0BAEDD72}">
      <dgm:prSet phldrT="[Texto]"/>
      <dgm:spPr/>
      <dgm:t>
        <a:bodyPr/>
        <a:lstStyle/>
        <a:p>
          <a:r>
            <a:rPr lang="es-MX" dirty="0" smtClean="0">
              <a:solidFill>
                <a:schemeClr val="tx2">
                  <a:lumMod val="90000"/>
                  <a:lumOff val="10000"/>
                </a:schemeClr>
              </a:solidFill>
            </a:rPr>
            <a:t>Proporcionalidad</a:t>
          </a:r>
          <a:endParaRPr lang="es-MX" dirty="0">
            <a:solidFill>
              <a:schemeClr val="tx2">
                <a:lumMod val="90000"/>
                <a:lumOff val="10000"/>
              </a:schemeClr>
            </a:solidFill>
          </a:endParaRPr>
        </a:p>
      </dgm:t>
    </dgm:pt>
    <dgm:pt modelId="{DCD3A548-B32A-4748-8169-006F3F168ACD}" type="parTrans" cxnId="{B5EE1CF5-480A-42A2-9973-CAD4D020CC1B}">
      <dgm:prSet/>
      <dgm:spPr/>
      <dgm:t>
        <a:bodyPr/>
        <a:lstStyle/>
        <a:p>
          <a:endParaRPr lang="es-MX"/>
        </a:p>
      </dgm:t>
    </dgm:pt>
    <dgm:pt modelId="{044DF4F1-420B-42A8-826F-37B8F48733C8}" type="sibTrans" cxnId="{B5EE1CF5-480A-42A2-9973-CAD4D020CC1B}">
      <dgm:prSet/>
      <dgm:spPr/>
      <dgm:t>
        <a:bodyPr/>
        <a:lstStyle/>
        <a:p>
          <a:endParaRPr lang="es-MX"/>
        </a:p>
      </dgm:t>
    </dgm:pt>
    <dgm:pt modelId="{25212F93-0E41-44E7-8FFF-72CC2617C6B1}">
      <dgm:prSet custT="1"/>
      <dgm:spPr/>
      <dgm:t>
        <a:bodyPr/>
        <a:lstStyle/>
        <a:p>
          <a:r>
            <a:rPr lang="es-MX" sz="1400" dirty="0" smtClean="0"/>
            <a:t>Es la medida menos restrictiva posible y necesaria para alcanzar el fin</a:t>
          </a:r>
          <a:endParaRPr lang="es-MX" sz="1400" dirty="0"/>
        </a:p>
      </dgm:t>
    </dgm:pt>
    <dgm:pt modelId="{4315D0D9-660B-4444-A252-6E5FCA491858}" type="parTrans" cxnId="{E3B293C9-5992-4F45-BDB2-4EF38970E06E}">
      <dgm:prSet/>
      <dgm:spPr/>
      <dgm:t>
        <a:bodyPr/>
        <a:lstStyle/>
        <a:p>
          <a:endParaRPr lang="es-MX"/>
        </a:p>
      </dgm:t>
    </dgm:pt>
    <dgm:pt modelId="{23D7FF3B-D91B-4BF4-9879-2DCFCBD794AC}" type="sibTrans" cxnId="{E3B293C9-5992-4F45-BDB2-4EF38970E06E}">
      <dgm:prSet/>
      <dgm:spPr/>
      <dgm:t>
        <a:bodyPr/>
        <a:lstStyle/>
        <a:p>
          <a:endParaRPr lang="es-MX"/>
        </a:p>
      </dgm:t>
    </dgm:pt>
    <dgm:pt modelId="{D4C1E5B3-14F8-480D-BB30-3CD8F0349A00}" type="pres">
      <dgm:prSet presAssocID="{B95B9429-63B8-4983-904C-9F564D9FB9AD}" presName="Name0" presStyleCnt="0">
        <dgm:presLayoutVars>
          <dgm:dir/>
          <dgm:animLvl val="lvl"/>
          <dgm:resizeHandles val="exact"/>
        </dgm:presLayoutVars>
      </dgm:prSet>
      <dgm:spPr/>
      <dgm:t>
        <a:bodyPr/>
        <a:lstStyle/>
        <a:p>
          <a:endParaRPr lang="es-MX"/>
        </a:p>
      </dgm:t>
    </dgm:pt>
    <dgm:pt modelId="{E4473CB0-0B63-4D2A-B288-10992668A58C}" type="pres">
      <dgm:prSet presAssocID="{B95B9429-63B8-4983-904C-9F564D9FB9AD}" presName="tSp" presStyleCnt="0"/>
      <dgm:spPr/>
    </dgm:pt>
    <dgm:pt modelId="{5C2242EF-809A-4456-95F3-4C1CFA714B42}" type="pres">
      <dgm:prSet presAssocID="{B95B9429-63B8-4983-904C-9F564D9FB9AD}" presName="bSp" presStyleCnt="0"/>
      <dgm:spPr/>
    </dgm:pt>
    <dgm:pt modelId="{8C661EEF-9AC0-4146-9858-86FA17833307}" type="pres">
      <dgm:prSet presAssocID="{B95B9429-63B8-4983-904C-9F564D9FB9AD}" presName="process" presStyleCnt="0"/>
      <dgm:spPr/>
    </dgm:pt>
    <dgm:pt modelId="{5ABC2203-F726-4C0E-B76D-F5A2B52E7700}" type="pres">
      <dgm:prSet presAssocID="{38575295-0C56-46DC-A567-98C59C3333C3}" presName="composite1" presStyleCnt="0"/>
      <dgm:spPr/>
    </dgm:pt>
    <dgm:pt modelId="{8F38AB73-EA0D-458B-99C4-D3D7E739E0BA}" type="pres">
      <dgm:prSet presAssocID="{38575295-0C56-46DC-A567-98C59C3333C3}" presName="dummyNode1" presStyleLbl="node1" presStyleIdx="0" presStyleCnt="4"/>
      <dgm:spPr/>
    </dgm:pt>
    <dgm:pt modelId="{974B5352-7658-4B1C-B81C-4CDE36F5E217}" type="pres">
      <dgm:prSet presAssocID="{38575295-0C56-46DC-A567-98C59C3333C3}" presName="childNode1" presStyleLbl="bgAcc1" presStyleIdx="0" presStyleCnt="4" custScaleY="159188" custLinFactNeighborX="-182" custLinFactNeighborY="0">
        <dgm:presLayoutVars>
          <dgm:bulletEnabled val="1"/>
        </dgm:presLayoutVars>
      </dgm:prSet>
      <dgm:spPr/>
      <dgm:t>
        <a:bodyPr/>
        <a:lstStyle/>
        <a:p>
          <a:endParaRPr lang="es-MX"/>
        </a:p>
      </dgm:t>
    </dgm:pt>
    <dgm:pt modelId="{7068A3CC-B1D0-41DE-9FD8-2574E5F23FF0}" type="pres">
      <dgm:prSet presAssocID="{38575295-0C56-46DC-A567-98C59C3333C3}" presName="childNode1tx" presStyleLbl="bgAcc1" presStyleIdx="0" presStyleCnt="4">
        <dgm:presLayoutVars>
          <dgm:bulletEnabled val="1"/>
        </dgm:presLayoutVars>
      </dgm:prSet>
      <dgm:spPr/>
      <dgm:t>
        <a:bodyPr/>
        <a:lstStyle/>
        <a:p>
          <a:endParaRPr lang="es-MX"/>
        </a:p>
      </dgm:t>
    </dgm:pt>
    <dgm:pt modelId="{023A5CEF-B93C-4EF1-89AF-E56A5657E021}" type="pres">
      <dgm:prSet presAssocID="{38575295-0C56-46DC-A567-98C59C3333C3}" presName="parentNode1" presStyleLbl="node1" presStyleIdx="0" presStyleCnt="4" custLinFactNeighborX="1539" custLinFactNeighborY="69471">
        <dgm:presLayoutVars>
          <dgm:chMax val="1"/>
          <dgm:bulletEnabled val="1"/>
        </dgm:presLayoutVars>
      </dgm:prSet>
      <dgm:spPr/>
      <dgm:t>
        <a:bodyPr/>
        <a:lstStyle/>
        <a:p>
          <a:endParaRPr lang="es-MX"/>
        </a:p>
      </dgm:t>
    </dgm:pt>
    <dgm:pt modelId="{BA024FB8-9683-42E3-A373-D39728A46A4D}" type="pres">
      <dgm:prSet presAssocID="{38575295-0C56-46DC-A567-98C59C3333C3}" presName="connSite1" presStyleCnt="0"/>
      <dgm:spPr/>
    </dgm:pt>
    <dgm:pt modelId="{A698E801-6F70-42C3-9F0E-47C0DB124AFC}" type="pres">
      <dgm:prSet presAssocID="{DFA72E69-9335-4C47-8CC2-6F33193E5A8E}" presName="Name9" presStyleLbl="sibTrans2D1" presStyleIdx="0" presStyleCnt="3" custAng="469247" custLinFactNeighborX="-4388" custLinFactNeighborY="9987"/>
      <dgm:spPr/>
      <dgm:t>
        <a:bodyPr/>
        <a:lstStyle/>
        <a:p>
          <a:endParaRPr lang="es-MX"/>
        </a:p>
      </dgm:t>
    </dgm:pt>
    <dgm:pt modelId="{FD316727-E2FC-4D1F-819A-BC45893AFC87}" type="pres">
      <dgm:prSet presAssocID="{4DFBAB83-84AF-4818-A68A-B99CA2529857}" presName="composite2" presStyleCnt="0"/>
      <dgm:spPr/>
    </dgm:pt>
    <dgm:pt modelId="{B89639C3-1D88-4D12-AFA9-203CBB123970}" type="pres">
      <dgm:prSet presAssocID="{4DFBAB83-84AF-4818-A68A-B99CA2529857}" presName="dummyNode2" presStyleLbl="node1" presStyleIdx="0" presStyleCnt="4"/>
      <dgm:spPr/>
    </dgm:pt>
    <dgm:pt modelId="{50C100BD-8D4C-436B-8818-ADDD1217EA58}" type="pres">
      <dgm:prSet presAssocID="{4DFBAB83-84AF-4818-A68A-B99CA2529857}" presName="childNode2" presStyleLbl="bgAcc1" presStyleIdx="1" presStyleCnt="4" custScaleX="163874" custScaleY="149203">
        <dgm:presLayoutVars>
          <dgm:bulletEnabled val="1"/>
        </dgm:presLayoutVars>
      </dgm:prSet>
      <dgm:spPr/>
      <dgm:t>
        <a:bodyPr/>
        <a:lstStyle/>
        <a:p>
          <a:endParaRPr lang="es-MX"/>
        </a:p>
      </dgm:t>
    </dgm:pt>
    <dgm:pt modelId="{43B385A3-7F2F-458E-9E33-9730D9998CED}" type="pres">
      <dgm:prSet presAssocID="{4DFBAB83-84AF-4818-A68A-B99CA2529857}" presName="childNode2tx" presStyleLbl="bgAcc1" presStyleIdx="1" presStyleCnt="4">
        <dgm:presLayoutVars>
          <dgm:bulletEnabled val="1"/>
        </dgm:presLayoutVars>
      </dgm:prSet>
      <dgm:spPr/>
      <dgm:t>
        <a:bodyPr/>
        <a:lstStyle/>
        <a:p>
          <a:endParaRPr lang="es-MX"/>
        </a:p>
      </dgm:t>
    </dgm:pt>
    <dgm:pt modelId="{5146E991-4436-469F-8C29-2AF1F4A5AF59}" type="pres">
      <dgm:prSet presAssocID="{4DFBAB83-84AF-4818-A68A-B99CA2529857}" presName="parentNode2" presStyleLbl="node1" presStyleIdx="1" presStyleCnt="4" custLinFactNeighborX="5375" custLinFactNeighborY="-46426">
        <dgm:presLayoutVars>
          <dgm:chMax val="0"/>
          <dgm:bulletEnabled val="1"/>
        </dgm:presLayoutVars>
      </dgm:prSet>
      <dgm:spPr/>
      <dgm:t>
        <a:bodyPr/>
        <a:lstStyle/>
        <a:p>
          <a:endParaRPr lang="es-MX"/>
        </a:p>
      </dgm:t>
    </dgm:pt>
    <dgm:pt modelId="{420E25D6-8478-4218-8871-184150CC1FBF}" type="pres">
      <dgm:prSet presAssocID="{4DFBAB83-84AF-4818-A68A-B99CA2529857}" presName="connSite2" presStyleCnt="0"/>
      <dgm:spPr/>
    </dgm:pt>
    <dgm:pt modelId="{01DDE807-1FF3-47AD-BA46-4A15BF3DA388}" type="pres">
      <dgm:prSet presAssocID="{D8FCB79E-7DB1-4AD5-BFCB-AEC69D3AE54B}" presName="Name18" presStyleLbl="sibTrans2D1" presStyleIdx="1" presStyleCnt="3" custAng="0" custLinFactNeighborX="-973" custLinFactNeighborY="-11982"/>
      <dgm:spPr/>
      <dgm:t>
        <a:bodyPr/>
        <a:lstStyle/>
        <a:p>
          <a:endParaRPr lang="es-MX"/>
        </a:p>
      </dgm:t>
    </dgm:pt>
    <dgm:pt modelId="{F9863002-0BB1-4763-B1E1-FAD88114F11F}" type="pres">
      <dgm:prSet presAssocID="{2871BDB5-F632-4A2B-9FBC-404BBBCE740A}" presName="composite1" presStyleCnt="0"/>
      <dgm:spPr/>
    </dgm:pt>
    <dgm:pt modelId="{ED950F9D-35DF-49A1-8397-E3B3EE100D72}" type="pres">
      <dgm:prSet presAssocID="{2871BDB5-F632-4A2B-9FBC-404BBBCE740A}" presName="dummyNode1" presStyleLbl="node1" presStyleIdx="1" presStyleCnt="4"/>
      <dgm:spPr/>
    </dgm:pt>
    <dgm:pt modelId="{E673427E-CDFE-4DD0-AA82-5BD870127F0E}" type="pres">
      <dgm:prSet presAssocID="{2871BDB5-F632-4A2B-9FBC-404BBBCE740A}" presName="childNode1" presStyleLbl="bgAcc1" presStyleIdx="2" presStyleCnt="4" custScaleX="123017" custScaleY="149289" custLinFactNeighborX="-358" custLinFactNeighborY="-8480">
        <dgm:presLayoutVars>
          <dgm:bulletEnabled val="1"/>
        </dgm:presLayoutVars>
      </dgm:prSet>
      <dgm:spPr/>
      <dgm:t>
        <a:bodyPr/>
        <a:lstStyle/>
        <a:p>
          <a:endParaRPr lang="es-MX"/>
        </a:p>
      </dgm:t>
    </dgm:pt>
    <dgm:pt modelId="{492BDAD4-1441-4280-83E9-5414B7F1E94B}" type="pres">
      <dgm:prSet presAssocID="{2871BDB5-F632-4A2B-9FBC-404BBBCE740A}" presName="childNode1tx" presStyleLbl="bgAcc1" presStyleIdx="2" presStyleCnt="4">
        <dgm:presLayoutVars>
          <dgm:bulletEnabled val="1"/>
        </dgm:presLayoutVars>
      </dgm:prSet>
      <dgm:spPr/>
      <dgm:t>
        <a:bodyPr/>
        <a:lstStyle/>
        <a:p>
          <a:endParaRPr lang="es-MX"/>
        </a:p>
      </dgm:t>
    </dgm:pt>
    <dgm:pt modelId="{B3052570-0290-447B-B992-BD71B5BF6C3B}" type="pres">
      <dgm:prSet presAssocID="{2871BDB5-F632-4A2B-9FBC-404BBBCE740A}" presName="parentNode1" presStyleLbl="node1" presStyleIdx="2" presStyleCnt="4" custLinFactNeighborX="10251" custLinFactNeighborY="69471">
        <dgm:presLayoutVars>
          <dgm:chMax val="1"/>
          <dgm:bulletEnabled val="1"/>
        </dgm:presLayoutVars>
      </dgm:prSet>
      <dgm:spPr/>
      <dgm:t>
        <a:bodyPr/>
        <a:lstStyle/>
        <a:p>
          <a:endParaRPr lang="es-MX"/>
        </a:p>
      </dgm:t>
    </dgm:pt>
    <dgm:pt modelId="{70C975DC-FA5B-43E4-B3DA-C016326EED15}" type="pres">
      <dgm:prSet presAssocID="{2871BDB5-F632-4A2B-9FBC-404BBBCE740A}" presName="connSite1" presStyleCnt="0"/>
      <dgm:spPr/>
    </dgm:pt>
    <dgm:pt modelId="{67B84826-FA26-4A91-9604-1755E43F6FE5}" type="pres">
      <dgm:prSet presAssocID="{7463ED9E-0F7A-495B-92F5-DCEF1313F679}" presName="Name9" presStyleLbl="sibTrans2D1" presStyleIdx="2" presStyleCnt="3" custLinFactNeighborX="5662" custLinFactNeighborY="11944"/>
      <dgm:spPr/>
      <dgm:t>
        <a:bodyPr/>
        <a:lstStyle/>
        <a:p>
          <a:endParaRPr lang="es-MX"/>
        </a:p>
      </dgm:t>
    </dgm:pt>
    <dgm:pt modelId="{EEB751B9-85F3-47E3-8676-56FD36E5F2E3}" type="pres">
      <dgm:prSet presAssocID="{339F9E22-6C39-4191-8277-8F7D0BAEDD72}" presName="composite2" presStyleCnt="0"/>
      <dgm:spPr/>
    </dgm:pt>
    <dgm:pt modelId="{8F0C8A5E-B5CC-4A63-A102-87DFF1AE60B0}" type="pres">
      <dgm:prSet presAssocID="{339F9E22-6C39-4191-8277-8F7D0BAEDD72}" presName="dummyNode2" presStyleLbl="node1" presStyleIdx="2" presStyleCnt="4"/>
      <dgm:spPr/>
    </dgm:pt>
    <dgm:pt modelId="{D87148CD-D249-4E8B-BD8A-081A3EA33CE2}" type="pres">
      <dgm:prSet presAssocID="{339F9E22-6C39-4191-8277-8F7D0BAEDD72}" presName="childNode2" presStyleLbl="bgAcc1" presStyleIdx="3" presStyleCnt="4" custScaleX="128875" custScaleY="149413" custLinFactNeighborX="-416" custLinFactNeighborY="-8418">
        <dgm:presLayoutVars>
          <dgm:bulletEnabled val="1"/>
        </dgm:presLayoutVars>
      </dgm:prSet>
      <dgm:spPr/>
      <dgm:t>
        <a:bodyPr/>
        <a:lstStyle/>
        <a:p>
          <a:endParaRPr lang="es-MX"/>
        </a:p>
      </dgm:t>
    </dgm:pt>
    <dgm:pt modelId="{CEBDC278-432F-41B1-8763-AD293F5546C9}" type="pres">
      <dgm:prSet presAssocID="{339F9E22-6C39-4191-8277-8F7D0BAEDD72}" presName="childNode2tx" presStyleLbl="bgAcc1" presStyleIdx="3" presStyleCnt="4">
        <dgm:presLayoutVars>
          <dgm:bulletEnabled val="1"/>
        </dgm:presLayoutVars>
      </dgm:prSet>
      <dgm:spPr/>
      <dgm:t>
        <a:bodyPr/>
        <a:lstStyle/>
        <a:p>
          <a:endParaRPr lang="es-MX"/>
        </a:p>
      </dgm:t>
    </dgm:pt>
    <dgm:pt modelId="{B4908319-84D0-4F20-AAD2-506FF8EBD723}" type="pres">
      <dgm:prSet presAssocID="{339F9E22-6C39-4191-8277-8F7D0BAEDD72}" presName="parentNode2" presStyleLbl="node1" presStyleIdx="3" presStyleCnt="4" custLinFactNeighborX="-2601" custLinFactNeighborY="-61793">
        <dgm:presLayoutVars>
          <dgm:chMax val="0"/>
          <dgm:bulletEnabled val="1"/>
        </dgm:presLayoutVars>
      </dgm:prSet>
      <dgm:spPr/>
      <dgm:t>
        <a:bodyPr/>
        <a:lstStyle/>
        <a:p>
          <a:endParaRPr lang="es-MX"/>
        </a:p>
      </dgm:t>
    </dgm:pt>
    <dgm:pt modelId="{0CFEF1AD-FD9D-46BD-8BAC-603A08243584}" type="pres">
      <dgm:prSet presAssocID="{339F9E22-6C39-4191-8277-8F7D0BAEDD72}" presName="connSite2" presStyleCnt="0"/>
      <dgm:spPr/>
    </dgm:pt>
  </dgm:ptLst>
  <dgm:cxnLst>
    <dgm:cxn modelId="{CF25A32C-69B9-482C-84DC-EF99B7FC1628}" type="presOf" srcId="{25212F93-0E41-44E7-8FFF-72CC2617C6B1}" destId="{492BDAD4-1441-4280-83E9-5414B7F1E94B}" srcOrd="1" destOrd="0" presId="urn:microsoft.com/office/officeart/2005/8/layout/hProcess4"/>
    <dgm:cxn modelId="{1EC8DEFF-195F-4F96-9B13-F3656F456ECA}" type="presOf" srcId="{DFA72E69-9335-4C47-8CC2-6F33193E5A8E}" destId="{A698E801-6F70-42C3-9F0E-47C0DB124AFC}" srcOrd="0" destOrd="0" presId="urn:microsoft.com/office/officeart/2005/8/layout/hProcess4"/>
    <dgm:cxn modelId="{0D108EC2-7E77-4E28-BB7A-CB40ECFD9E52}" srcId="{38575295-0C56-46DC-A567-98C59C3333C3}" destId="{D1D60BCA-E6D1-43ED-A569-A6D9778DE039}" srcOrd="0" destOrd="0" parTransId="{BC33DA6C-D148-4911-9D0D-026DF692DA8F}" sibTransId="{7542970C-C5DC-4258-BEB8-4261906ED22A}"/>
    <dgm:cxn modelId="{C0477AA4-796A-4210-9682-4B98C7F36E16}" type="presOf" srcId="{D8FCB79E-7DB1-4AD5-BFCB-AEC69D3AE54B}" destId="{01DDE807-1FF3-47AD-BA46-4A15BF3DA388}" srcOrd="0" destOrd="0" presId="urn:microsoft.com/office/officeart/2005/8/layout/hProcess4"/>
    <dgm:cxn modelId="{6B916751-638F-4CD7-9263-4859038E2E6A}" type="presOf" srcId="{7C2C37D9-8CC3-4FEB-947A-ECB50A5D29EF}" destId="{974B5352-7658-4B1C-B81C-4CDE36F5E217}" srcOrd="0" destOrd="1" presId="urn:microsoft.com/office/officeart/2005/8/layout/hProcess4"/>
    <dgm:cxn modelId="{C5C0C0C3-882C-4E7E-85E6-E2596BA46618}" type="presOf" srcId="{D1D60BCA-E6D1-43ED-A569-A6D9778DE039}" destId="{7068A3CC-B1D0-41DE-9FD8-2574E5F23FF0}" srcOrd="1" destOrd="0" presId="urn:microsoft.com/office/officeart/2005/8/layout/hProcess4"/>
    <dgm:cxn modelId="{BFF7F369-3722-40FE-A764-C41DC3B78CA9}" srcId="{339F9E22-6C39-4191-8277-8F7D0BAEDD72}" destId="{BC6C9925-7CED-4210-B6EF-7E2AA2C8A4FC}" srcOrd="0" destOrd="0" parTransId="{8F17BA1D-AEDB-49AC-8463-867FCBDCD1C6}" sibTransId="{61B872C8-14F6-4A13-B9AE-C7676EF5F0B4}"/>
    <dgm:cxn modelId="{0CE3562E-FE3A-4F07-8815-503D7B036DC4}" srcId="{4DFBAB83-84AF-4818-A68A-B99CA2529857}" destId="{CE3E9DF2-89D0-4154-85F3-59544218C3B2}" srcOrd="1" destOrd="0" parTransId="{43E65AB8-3A53-4E4A-9AC2-0B8B769BA555}" sibTransId="{7DA28E51-449B-4C74-8B1C-E99CFDE9C0BF}"/>
    <dgm:cxn modelId="{27B18866-4F08-4AC8-82E3-1C9EAA9B45FC}" type="presOf" srcId="{BC6C9925-7CED-4210-B6EF-7E2AA2C8A4FC}" destId="{D87148CD-D249-4E8B-BD8A-081A3EA33CE2}" srcOrd="0" destOrd="0" presId="urn:microsoft.com/office/officeart/2005/8/layout/hProcess4"/>
    <dgm:cxn modelId="{1A621169-C44F-4DB9-AA60-6BAF3DE41D6F}" type="presOf" srcId="{2A2FA9A5-E5A6-411A-8118-3D52A87537A9}" destId="{50C100BD-8D4C-436B-8818-ADDD1217EA58}" srcOrd="0" destOrd="0" presId="urn:microsoft.com/office/officeart/2005/8/layout/hProcess4"/>
    <dgm:cxn modelId="{5758B2BD-EA54-4474-A686-80A4BF734FF7}" type="presOf" srcId="{2871BDB5-F632-4A2B-9FBC-404BBBCE740A}" destId="{B3052570-0290-447B-B992-BD71B5BF6C3B}" srcOrd="0" destOrd="0" presId="urn:microsoft.com/office/officeart/2005/8/layout/hProcess4"/>
    <dgm:cxn modelId="{9777F75D-727F-45F9-9786-7F6F961CCA4A}" srcId="{4DFBAB83-84AF-4818-A68A-B99CA2529857}" destId="{2A2FA9A5-E5A6-411A-8118-3D52A87537A9}" srcOrd="0" destOrd="0" parTransId="{6B595D6B-A10A-47A8-A9CE-A20ADC3A4FA2}" sibTransId="{C9D11AE8-B905-441B-8A53-D8E8B4D6E17B}"/>
    <dgm:cxn modelId="{B5EE1CF5-480A-42A2-9973-CAD4D020CC1B}" srcId="{B95B9429-63B8-4983-904C-9F564D9FB9AD}" destId="{339F9E22-6C39-4191-8277-8F7D0BAEDD72}" srcOrd="3" destOrd="0" parTransId="{DCD3A548-B32A-4748-8169-006F3F168ACD}" sibTransId="{044DF4F1-420B-42A8-826F-37B8F48733C8}"/>
    <dgm:cxn modelId="{915E2217-F22B-462B-AA17-ABEDA697D064}" type="presOf" srcId="{BC6C9925-7CED-4210-B6EF-7E2AA2C8A4FC}" destId="{CEBDC278-432F-41B1-8763-AD293F5546C9}" srcOrd="1" destOrd="0" presId="urn:microsoft.com/office/officeart/2005/8/layout/hProcess4"/>
    <dgm:cxn modelId="{427E2416-4F28-47F3-A688-9D5C374240B0}" type="presOf" srcId="{CE3E9DF2-89D0-4154-85F3-59544218C3B2}" destId="{43B385A3-7F2F-458E-9E33-9730D9998CED}" srcOrd="1" destOrd="1" presId="urn:microsoft.com/office/officeart/2005/8/layout/hProcess4"/>
    <dgm:cxn modelId="{BA28520B-5363-43FD-954D-67400FE3DD6A}" srcId="{B95B9429-63B8-4983-904C-9F564D9FB9AD}" destId="{4DFBAB83-84AF-4818-A68A-B99CA2529857}" srcOrd="1" destOrd="0" parTransId="{13BC9106-86B0-4FDF-B325-C4DF48F7373F}" sibTransId="{D8FCB79E-7DB1-4AD5-BFCB-AEC69D3AE54B}"/>
    <dgm:cxn modelId="{D5F58A6D-C969-4815-A6EC-CEA6FB3B9F38}" type="presOf" srcId="{25212F93-0E41-44E7-8FFF-72CC2617C6B1}" destId="{E673427E-CDFE-4DD0-AA82-5BD870127F0E}" srcOrd="0" destOrd="0" presId="urn:microsoft.com/office/officeart/2005/8/layout/hProcess4"/>
    <dgm:cxn modelId="{01CED432-75E4-4F11-A21D-1C15EF4EE19A}" type="presOf" srcId="{4DFBAB83-84AF-4818-A68A-B99CA2529857}" destId="{5146E991-4436-469F-8C29-2AF1F4A5AF59}" srcOrd="0" destOrd="0" presId="urn:microsoft.com/office/officeart/2005/8/layout/hProcess4"/>
    <dgm:cxn modelId="{C4E3BA5C-2EB4-4798-84BE-C71EABA369BE}" type="presOf" srcId="{339F9E22-6C39-4191-8277-8F7D0BAEDD72}" destId="{B4908319-84D0-4F20-AAD2-506FF8EBD723}" srcOrd="0" destOrd="0" presId="urn:microsoft.com/office/officeart/2005/8/layout/hProcess4"/>
    <dgm:cxn modelId="{84BF0C22-AE9B-4015-AC68-5284D3538953}" type="presOf" srcId="{38575295-0C56-46DC-A567-98C59C3333C3}" destId="{023A5CEF-B93C-4EF1-89AF-E56A5657E021}" srcOrd="0" destOrd="0" presId="urn:microsoft.com/office/officeart/2005/8/layout/hProcess4"/>
    <dgm:cxn modelId="{333B5E71-886F-4A40-BCC3-878D2A34AC4E}" srcId="{B95B9429-63B8-4983-904C-9F564D9FB9AD}" destId="{38575295-0C56-46DC-A567-98C59C3333C3}" srcOrd="0" destOrd="0" parTransId="{C94899F7-E325-4358-9ABB-0D3880CD50B2}" sibTransId="{DFA72E69-9335-4C47-8CC2-6F33193E5A8E}"/>
    <dgm:cxn modelId="{BF184E63-8343-4C8F-B44A-C4B6BE0DF9EC}" type="presOf" srcId="{B95B9429-63B8-4983-904C-9F564D9FB9AD}" destId="{D4C1E5B3-14F8-480D-BB30-3CD8F0349A00}" srcOrd="0" destOrd="0" presId="urn:microsoft.com/office/officeart/2005/8/layout/hProcess4"/>
    <dgm:cxn modelId="{B3A93673-FAF9-46B8-A050-6F5E28509205}" srcId="{B95B9429-63B8-4983-904C-9F564D9FB9AD}" destId="{2871BDB5-F632-4A2B-9FBC-404BBBCE740A}" srcOrd="2" destOrd="0" parTransId="{B698E5FE-3D6C-4834-801D-11BD7A1BF8C1}" sibTransId="{7463ED9E-0F7A-495B-92F5-DCEF1313F679}"/>
    <dgm:cxn modelId="{E3B293C9-5992-4F45-BDB2-4EF38970E06E}" srcId="{2871BDB5-F632-4A2B-9FBC-404BBBCE740A}" destId="{25212F93-0E41-44E7-8FFF-72CC2617C6B1}" srcOrd="0" destOrd="0" parTransId="{4315D0D9-660B-4444-A252-6E5FCA491858}" sibTransId="{23D7FF3B-D91B-4BF4-9879-2DCFCBD794AC}"/>
    <dgm:cxn modelId="{F491EFBB-5425-40A2-83B8-03434B3276AD}" type="presOf" srcId="{CE3E9DF2-89D0-4154-85F3-59544218C3B2}" destId="{50C100BD-8D4C-436B-8818-ADDD1217EA58}" srcOrd="0" destOrd="1" presId="urn:microsoft.com/office/officeart/2005/8/layout/hProcess4"/>
    <dgm:cxn modelId="{D8B8BD0A-7E3B-4E47-BEF9-28F1464FD64C}" type="presOf" srcId="{2A2FA9A5-E5A6-411A-8118-3D52A87537A9}" destId="{43B385A3-7F2F-458E-9E33-9730D9998CED}" srcOrd="1" destOrd="0" presId="urn:microsoft.com/office/officeart/2005/8/layout/hProcess4"/>
    <dgm:cxn modelId="{BABBBAA7-EFBC-44EB-979B-C843DC13B102}" srcId="{38575295-0C56-46DC-A567-98C59C3333C3}" destId="{7C2C37D9-8CC3-4FEB-947A-ECB50A5D29EF}" srcOrd="1" destOrd="0" parTransId="{506C33A9-E3F6-425A-9FA8-3E76006454AA}" sibTransId="{CBE1C46A-E703-44CA-93A2-60D3AA42971B}"/>
    <dgm:cxn modelId="{91E70601-12EE-4BB8-9E4F-010F93451781}" type="presOf" srcId="{7C2C37D9-8CC3-4FEB-947A-ECB50A5D29EF}" destId="{7068A3CC-B1D0-41DE-9FD8-2574E5F23FF0}" srcOrd="1" destOrd="1" presId="urn:microsoft.com/office/officeart/2005/8/layout/hProcess4"/>
    <dgm:cxn modelId="{97643DF1-76A5-4805-B81F-F802D52AAE7A}" type="presOf" srcId="{7463ED9E-0F7A-495B-92F5-DCEF1313F679}" destId="{67B84826-FA26-4A91-9604-1755E43F6FE5}" srcOrd="0" destOrd="0" presId="urn:microsoft.com/office/officeart/2005/8/layout/hProcess4"/>
    <dgm:cxn modelId="{20460348-DBA3-42C9-8167-B55AC6C973D0}" type="presOf" srcId="{D1D60BCA-E6D1-43ED-A569-A6D9778DE039}" destId="{974B5352-7658-4B1C-B81C-4CDE36F5E217}" srcOrd="0" destOrd="0" presId="urn:microsoft.com/office/officeart/2005/8/layout/hProcess4"/>
    <dgm:cxn modelId="{C5EE0174-EC70-4A26-89C5-A9083467AA0E}" type="presParOf" srcId="{D4C1E5B3-14F8-480D-BB30-3CD8F0349A00}" destId="{E4473CB0-0B63-4D2A-B288-10992668A58C}" srcOrd="0" destOrd="0" presId="urn:microsoft.com/office/officeart/2005/8/layout/hProcess4"/>
    <dgm:cxn modelId="{B8207A8F-1C33-404F-9938-C031CE700C48}" type="presParOf" srcId="{D4C1E5B3-14F8-480D-BB30-3CD8F0349A00}" destId="{5C2242EF-809A-4456-95F3-4C1CFA714B42}" srcOrd="1" destOrd="0" presId="urn:microsoft.com/office/officeart/2005/8/layout/hProcess4"/>
    <dgm:cxn modelId="{E4C98B6C-5211-4A62-BE77-08A4724FC074}" type="presParOf" srcId="{D4C1E5B3-14F8-480D-BB30-3CD8F0349A00}" destId="{8C661EEF-9AC0-4146-9858-86FA17833307}" srcOrd="2" destOrd="0" presId="urn:microsoft.com/office/officeart/2005/8/layout/hProcess4"/>
    <dgm:cxn modelId="{DC8753FF-26B3-4B06-A2BF-AA1C32F79858}" type="presParOf" srcId="{8C661EEF-9AC0-4146-9858-86FA17833307}" destId="{5ABC2203-F726-4C0E-B76D-F5A2B52E7700}" srcOrd="0" destOrd="0" presId="urn:microsoft.com/office/officeart/2005/8/layout/hProcess4"/>
    <dgm:cxn modelId="{0D1B3AA4-1764-46F9-9D8A-8999C5992F5A}" type="presParOf" srcId="{5ABC2203-F726-4C0E-B76D-F5A2B52E7700}" destId="{8F38AB73-EA0D-458B-99C4-D3D7E739E0BA}" srcOrd="0" destOrd="0" presId="urn:microsoft.com/office/officeart/2005/8/layout/hProcess4"/>
    <dgm:cxn modelId="{D5E1F3CA-839E-4987-81E3-18C3F0C00785}" type="presParOf" srcId="{5ABC2203-F726-4C0E-B76D-F5A2B52E7700}" destId="{974B5352-7658-4B1C-B81C-4CDE36F5E217}" srcOrd="1" destOrd="0" presId="urn:microsoft.com/office/officeart/2005/8/layout/hProcess4"/>
    <dgm:cxn modelId="{413FDD53-9E1F-46EC-A1DA-6F678C450B63}" type="presParOf" srcId="{5ABC2203-F726-4C0E-B76D-F5A2B52E7700}" destId="{7068A3CC-B1D0-41DE-9FD8-2574E5F23FF0}" srcOrd="2" destOrd="0" presId="urn:microsoft.com/office/officeart/2005/8/layout/hProcess4"/>
    <dgm:cxn modelId="{8D5E2669-2DA7-41AC-9B22-3E6FCBDFD8CC}" type="presParOf" srcId="{5ABC2203-F726-4C0E-B76D-F5A2B52E7700}" destId="{023A5CEF-B93C-4EF1-89AF-E56A5657E021}" srcOrd="3" destOrd="0" presId="urn:microsoft.com/office/officeart/2005/8/layout/hProcess4"/>
    <dgm:cxn modelId="{AA47C8A0-9091-463A-A7ED-B34353D89FB3}" type="presParOf" srcId="{5ABC2203-F726-4C0E-B76D-F5A2B52E7700}" destId="{BA024FB8-9683-42E3-A373-D39728A46A4D}" srcOrd="4" destOrd="0" presId="urn:microsoft.com/office/officeart/2005/8/layout/hProcess4"/>
    <dgm:cxn modelId="{8A488E61-9A94-405F-A060-3FCFC4770C71}" type="presParOf" srcId="{8C661EEF-9AC0-4146-9858-86FA17833307}" destId="{A698E801-6F70-42C3-9F0E-47C0DB124AFC}" srcOrd="1" destOrd="0" presId="urn:microsoft.com/office/officeart/2005/8/layout/hProcess4"/>
    <dgm:cxn modelId="{C8DCEA7D-B13B-4147-9CDC-3A23E5E9E592}" type="presParOf" srcId="{8C661EEF-9AC0-4146-9858-86FA17833307}" destId="{FD316727-E2FC-4D1F-819A-BC45893AFC87}" srcOrd="2" destOrd="0" presId="urn:microsoft.com/office/officeart/2005/8/layout/hProcess4"/>
    <dgm:cxn modelId="{1682978D-D2A2-42F2-87EA-485573987E33}" type="presParOf" srcId="{FD316727-E2FC-4D1F-819A-BC45893AFC87}" destId="{B89639C3-1D88-4D12-AFA9-203CBB123970}" srcOrd="0" destOrd="0" presId="urn:microsoft.com/office/officeart/2005/8/layout/hProcess4"/>
    <dgm:cxn modelId="{6ED7A113-D787-4349-AF5D-01B16A21A57C}" type="presParOf" srcId="{FD316727-E2FC-4D1F-819A-BC45893AFC87}" destId="{50C100BD-8D4C-436B-8818-ADDD1217EA58}" srcOrd="1" destOrd="0" presId="urn:microsoft.com/office/officeart/2005/8/layout/hProcess4"/>
    <dgm:cxn modelId="{D8E48DC5-38B8-4B5B-8680-4BF87656C601}" type="presParOf" srcId="{FD316727-E2FC-4D1F-819A-BC45893AFC87}" destId="{43B385A3-7F2F-458E-9E33-9730D9998CED}" srcOrd="2" destOrd="0" presId="urn:microsoft.com/office/officeart/2005/8/layout/hProcess4"/>
    <dgm:cxn modelId="{08FAFEC4-3D6B-4DA1-A218-B852D4FF07E7}" type="presParOf" srcId="{FD316727-E2FC-4D1F-819A-BC45893AFC87}" destId="{5146E991-4436-469F-8C29-2AF1F4A5AF59}" srcOrd="3" destOrd="0" presId="urn:microsoft.com/office/officeart/2005/8/layout/hProcess4"/>
    <dgm:cxn modelId="{FB7BE923-0FA5-4B1F-8FEB-222E98FCC6F5}" type="presParOf" srcId="{FD316727-E2FC-4D1F-819A-BC45893AFC87}" destId="{420E25D6-8478-4218-8871-184150CC1FBF}" srcOrd="4" destOrd="0" presId="urn:microsoft.com/office/officeart/2005/8/layout/hProcess4"/>
    <dgm:cxn modelId="{8D602C07-431E-4E83-B0D8-D68C52B70243}" type="presParOf" srcId="{8C661EEF-9AC0-4146-9858-86FA17833307}" destId="{01DDE807-1FF3-47AD-BA46-4A15BF3DA388}" srcOrd="3" destOrd="0" presId="urn:microsoft.com/office/officeart/2005/8/layout/hProcess4"/>
    <dgm:cxn modelId="{1D67390C-2358-4BB1-ACCF-5AFF8678075D}" type="presParOf" srcId="{8C661EEF-9AC0-4146-9858-86FA17833307}" destId="{F9863002-0BB1-4763-B1E1-FAD88114F11F}" srcOrd="4" destOrd="0" presId="urn:microsoft.com/office/officeart/2005/8/layout/hProcess4"/>
    <dgm:cxn modelId="{03DD82FD-304C-41B4-BA7B-C767B040CD31}" type="presParOf" srcId="{F9863002-0BB1-4763-B1E1-FAD88114F11F}" destId="{ED950F9D-35DF-49A1-8397-E3B3EE100D72}" srcOrd="0" destOrd="0" presId="urn:microsoft.com/office/officeart/2005/8/layout/hProcess4"/>
    <dgm:cxn modelId="{83A63F5C-9DD8-4FF6-BB85-A2B74CDCDCEA}" type="presParOf" srcId="{F9863002-0BB1-4763-B1E1-FAD88114F11F}" destId="{E673427E-CDFE-4DD0-AA82-5BD870127F0E}" srcOrd="1" destOrd="0" presId="urn:microsoft.com/office/officeart/2005/8/layout/hProcess4"/>
    <dgm:cxn modelId="{44FBC91F-6DA8-4A7D-ADB0-19F95D298BD6}" type="presParOf" srcId="{F9863002-0BB1-4763-B1E1-FAD88114F11F}" destId="{492BDAD4-1441-4280-83E9-5414B7F1E94B}" srcOrd="2" destOrd="0" presId="urn:microsoft.com/office/officeart/2005/8/layout/hProcess4"/>
    <dgm:cxn modelId="{19F29B78-CA0F-465D-ABF7-7B1EBFDEB9B2}" type="presParOf" srcId="{F9863002-0BB1-4763-B1E1-FAD88114F11F}" destId="{B3052570-0290-447B-B992-BD71B5BF6C3B}" srcOrd="3" destOrd="0" presId="urn:microsoft.com/office/officeart/2005/8/layout/hProcess4"/>
    <dgm:cxn modelId="{059A83C1-3E5D-4C3D-A624-C8BE9601BCC1}" type="presParOf" srcId="{F9863002-0BB1-4763-B1E1-FAD88114F11F}" destId="{70C975DC-FA5B-43E4-B3DA-C016326EED15}" srcOrd="4" destOrd="0" presId="urn:microsoft.com/office/officeart/2005/8/layout/hProcess4"/>
    <dgm:cxn modelId="{3C12A254-F6A4-4C81-8F44-10214C2FB481}" type="presParOf" srcId="{8C661EEF-9AC0-4146-9858-86FA17833307}" destId="{67B84826-FA26-4A91-9604-1755E43F6FE5}" srcOrd="5" destOrd="0" presId="urn:microsoft.com/office/officeart/2005/8/layout/hProcess4"/>
    <dgm:cxn modelId="{8894BF83-BCC4-4048-907A-8537B51676C4}" type="presParOf" srcId="{8C661EEF-9AC0-4146-9858-86FA17833307}" destId="{EEB751B9-85F3-47E3-8676-56FD36E5F2E3}" srcOrd="6" destOrd="0" presId="urn:microsoft.com/office/officeart/2005/8/layout/hProcess4"/>
    <dgm:cxn modelId="{B2519671-34C4-4F1B-9D43-9C4FBCAD3F42}" type="presParOf" srcId="{EEB751B9-85F3-47E3-8676-56FD36E5F2E3}" destId="{8F0C8A5E-B5CC-4A63-A102-87DFF1AE60B0}" srcOrd="0" destOrd="0" presId="urn:microsoft.com/office/officeart/2005/8/layout/hProcess4"/>
    <dgm:cxn modelId="{193DF8FE-0520-4829-9993-CDDC0C23BB25}" type="presParOf" srcId="{EEB751B9-85F3-47E3-8676-56FD36E5F2E3}" destId="{D87148CD-D249-4E8B-BD8A-081A3EA33CE2}" srcOrd="1" destOrd="0" presId="urn:microsoft.com/office/officeart/2005/8/layout/hProcess4"/>
    <dgm:cxn modelId="{D85A0DFD-EB38-4DBE-8044-97DF86B0257D}" type="presParOf" srcId="{EEB751B9-85F3-47E3-8676-56FD36E5F2E3}" destId="{CEBDC278-432F-41B1-8763-AD293F5546C9}" srcOrd="2" destOrd="0" presId="urn:microsoft.com/office/officeart/2005/8/layout/hProcess4"/>
    <dgm:cxn modelId="{E53BDA46-EC54-434E-BC44-7301A52C2B28}" type="presParOf" srcId="{EEB751B9-85F3-47E3-8676-56FD36E5F2E3}" destId="{B4908319-84D0-4F20-AAD2-506FF8EBD723}" srcOrd="3" destOrd="0" presId="urn:microsoft.com/office/officeart/2005/8/layout/hProcess4"/>
    <dgm:cxn modelId="{5EFD953D-838D-4396-8147-72E193EC66F1}" type="presParOf" srcId="{EEB751B9-85F3-47E3-8676-56FD36E5F2E3}" destId="{0CFEF1AD-FD9D-46BD-8BAC-603A0824358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A1DDC7B-9F34-43D5-8384-79DA9066BA11}" type="doc">
      <dgm:prSet loTypeId="urn:microsoft.com/office/officeart/2005/8/layout/hProcess9" loCatId="process" qsTypeId="urn:microsoft.com/office/officeart/2005/8/quickstyle/simple1" qsCatId="simple" csTypeId="urn:microsoft.com/office/officeart/2005/8/colors/accent1_2" csCatId="accent1" phldr="1"/>
      <dgm:spPr/>
    </dgm:pt>
    <dgm:pt modelId="{5837747A-AEDC-444C-9265-34A7429F9101}">
      <dgm:prSet phldrT="[Texto]" custT="1"/>
      <dgm:spPr/>
      <dgm:t>
        <a:bodyPr/>
        <a:lstStyle/>
        <a:p>
          <a:r>
            <a:rPr lang="es-MX" sz="1600" dirty="0" smtClean="0">
              <a:solidFill>
                <a:schemeClr val="tx2">
                  <a:lumMod val="90000"/>
                  <a:lumOff val="10000"/>
                </a:schemeClr>
              </a:solidFill>
            </a:rPr>
            <a:t>5 años</a:t>
          </a:r>
          <a:endParaRPr lang="es-MX" sz="1600" dirty="0"/>
        </a:p>
      </dgm:t>
    </dgm:pt>
    <dgm:pt modelId="{BFCEB3CE-9149-421C-8044-A96104FB9F9C}" type="parTrans" cxnId="{BA8E69AD-4565-42A6-96EC-24F5D67F6A79}">
      <dgm:prSet/>
      <dgm:spPr/>
      <dgm:t>
        <a:bodyPr/>
        <a:lstStyle/>
        <a:p>
          <a:endParaRPr lang="es-MX"/>
        </a:p>
      </dgm:t>
    </dgm:pt>
    <dgm:pt modelId="{E34D26B8-E6E1-4175-AADC-6AEEE615EA60}" type="sibTrans" cxnId="{BA8E69AD-4565-42A6-96EC-24F5D67F6A79}">
      <dgm:prSet/>
      <dgm:spPr/>
      <dgm:t>
        <a:bodyPr/>
        <a:lstStyle/>
        <a:p>
          <a:endParaRPr lang="es-MX"/>
        </a:p>
      </dgm:t>
    </dgm:pt>
    <dgm:pt modelId="{1C793BF9-5AD7-458F-9DF2-51B5DDB78A07}">
      <dgm:prSet phldrT="[Texto]" custT="1"/>
      <dgm:spPr/>
      <dgm:t>
        <a:bodyPr/>
        <a:lstStyle/>
        <a:p>
          <a:r>
            <a:rPr lang="es-MX" sz="1600" dirty="0" smtClean="0">
              <a:solidFill>
                <a:schemeClr val="tx2">
                  <a:lumMod val="90000"/>
                  <a:lumOff val="10000"/>
                </a:schemeClr>
              </a:solidFill>
            </a:rPr>
            <a:t>Excepcionalmente 5 años más, con autorización de su Comité</a:t>
          </a:r>
          <a:endParaRPr lang="es-MX" sz="1600" dirty="0"/>
        </a:p>
      </dgm:t>
    </dgm:pt>
    <dgm:pt modelId="{4D29DC92-084B-4B50-93A7-43538173ACE6}" type="parTrans" cxnId="{F7DB0C15-B272-46B0-85BA-60DB91F9CBC2}">
      <dgm:prSet/>
      <dgm:spPr/>
      <dgm:t>
        <a:bodyPr/>
        <a:lstStyle/>
        <a:p>
          <a:endParaRPr lang="es-MX"/>
        </a:p>
      </dgm:t>
    </dgm:pt>
    <dgm:pt modelId="{2F36D863-A17B-4D64-8A9A-B8E42AC8DC5D}" type="sibTrans" cxnId="{F7DB0C15-B272-46B0-85BA-60DB91F9CBC2}">
      <dgm:prSet/>
      <dgm:spPr/>
      <dgm:t>
        <a:bodyPr/>
        <a:lstStyle/>
        <a:p>
          <a:endParaRPr lang="es-MX"/>
        </a:p>
      </dgm:t>
    </dgm:pt>
    <dgm:pt modelId="{420FAF00-35A5-45F7-8835-A3CDCA565310}">
      <dgm:prSet phldrT="[Texto]" custT="1"/>
      <dgm:spPr/>
      <dgm:t>
        <a:bodyPr/>
        <a:lstStyle/>
        <a:p>
          <a:r>
            <a:rPr lang="es-MX" sz="1600" dirty="0" smtClean="0">
              <a:solidFill>
                <a:schemeClr val="tx2">
                  <a:lumMod val="90000"/>
                  <a:lumOff val="10000"/>
                </a:schemeClr>
              </a:solidFill>
            </a:rPr>
            <a:t>Siempre y cuando se justifiquen que subsisten las causas que dieron origen a su clasificación</a:t>
          </a:r>
          <a:endParaRPr lang="es-MX" sz="1600" dirty="0"/>
        </a:p>
      </dgm:t>
    </dgm:pt>
    <dgm:pt modelId="{BFC4EB59-B127-4D7E-A84F-6D0250A6ACCF}" type="parTrans" cxnId="{1F4DF9A5-BABE-47E2-A8EB-E0E8DA1B0D51}">
      <dgm:prSet/>
      <dgm:spPr/>
      <dgm:t>
        <a:bodyPr/>
        <a:lstStyle/>
        <a:p>
          <a:endParaRPr lang="es-MX"/>
        </a:p>
      </dgm:t>
    </dgm:pt>
    <dgm:pt modelId="{8CA3A21B-D391-4651-80A3-84E15D3E8ACC}" type="sibTrans" cxnId="{1F4DF9A5-BABE-47E2-A8EB-E0E8DA1B0D51}">
      <dgm:prSet/>
      <dgm:spPr/>
      <dgm:t>
        <a:bodyPr/>
        <a:lstStyle/>
        <a:p>
          <a:endParaRPr lang="es-MX"/>
        </a:p>
      </dgm:t>
    </dgm:pt>
    <dgm:pt modelId="{E147604C-9A13-4267-AB72-45E75C430899}">
      <dgm:prSet phldrT="[Texto]" custT="1"/>
      <dgm:spPr/>
      <dgm:t>
        <a:bodyPr/>
        <a:lstStyle/>
        <a:p>
          <a:r>
            <a:rPr lang="es-MX" sz="1600" dirty="0" smtClean="0">
              <a:solidFill>
                <a:schemeClr val="tx2">
                  <a:lumMod val="90000"/>
                  <a:lumOff val="10000"/>
                </a:schemeClr>
              </a:solidFill>
            </a:rPr>
            <a:t>Se debe aplicar la prueba de daño</a:t>
          </a:r>
          <a:endParaRPr lang="es-MX" sz="1600" dirty="0"/>
        </a:p>
      </dgm:t>
    </dgm:pt>
    <dgm:pt modelId="{2FD71F92-C08E-46A7-B93C-8D6BFF189C51}" type="parTrans" cxnId="{D8D654D6-EAD3-4382-AC4F-84A6D7EF0E17}">
      <dgm:prSet/>
      <dgm:spPr/>
      <dgm:t>
        <a:bodyPr/>
        <a:lstStyle/>
        <a:p>
          <a:endParaRPr lang="es-MX"/>
        </a:p>
      </dgm:t>
    </dgm:pt>
    <dgm:pt modelId="{1994D2C6-D950-4348-88E6-A69FE6DD5253}" type="sibTrans" cxnId="{D8D654D6-EAD3-4382-AC4F-84A6D7EF0E17}">
      <dgm:prSet/>
      <dgm:spPr/>
      <dgm:t>
        <a:bodyPr/>
        <a:lstStyle/>
        <a:p>
          <a:endParaRPr lang="es-MX"/>
        </a:p>
      </dgm:t>
    </dgm:pt>
    <dgm:pt modelId="{A75A5524-9374-45CD-84C8-3EFA7C72113A}" type="pres">
      <dgm:prSet presAssocID="{9A1DDC7B-9F34-43D5-8384-79DA9066BA11}" presName="CompostProcess" presStyleCnt="0">
        <dgm:presLayoutVars>
          <dgm:dir/>
          <dgm:resizeHandles val="exact"/>
        </dgm:presLayoutVars>
      </dgm:prSet>
      <dgm:spPr/>
    </dgm:pt>
    <dgm:pt modelId="{04630EA5-CAD1-4691-9CEE-0201792A71BC}" type="pres">
      <dgm:prSet presAssocID="{9A1DDC7B-9F34-43D5-8384-79DA9066BA11}" presName="arrow" presStyleLbl="bgShp" presStyleIdx="0" presStyleCnt="1" custScaleX="117647"/>
      <dgm:spPr/>
    </dgm:pt>
    <dgm:pt modelId="{25A94275-09DC-4F26-8A23-23BD9822A1A5}" type="pres">
      <dgm:prSet presAssocID="{9A1DDC7B-9F34-43D5-8384-79DA9066BA11}" presName="linearProcess" presStyleCnt="0"/>
      <dgm:spPr/>
    </dgm:pt>
    <dgm:pt modelId="{06308E9F-B005-4819-834D-4805E23D5131}" type="pres">
      <dgm:prSet presAssocID="{5837747A-AEDC-444C-9265-34A7429F9101}" presName="textNode" presStyleLbl="node1" presStyleIdx="0" presStyleCnt="4">
        <dgm:presLayoutVars>
          <dgm:bulletEnabled val="1"/>
        </dgm:presLayoutVars>
      </dgm:prSet>
      <dgm:spPr/>
      <dgm:t>
        <a:bodyPr/>
        <a:lstStyle/>
        <a:p>
          <a:endParaRPr lang="es-MX"/>
        </a:p>
      </dgm:t>
    </dgm:pt>
    <dgm:pt modelId="{795C11D9-B0D4-4CC2-8454-08B4BD528E30}" type="pres">
      <dgm:prSet presAssocID="{E34D26B8-E6E1-4175-AADC-6AEEE615EA60}" presName="sibTrans" presStyleCnt="0"/>
      <dgm:spPr/>
    </dgm:pt>
    <dgm:pt modelId="{0437FBC4-D18F-4364-8AEA-29C3121E17D5}" type="pres">
      <dgm:prSet presAssocID="{1C793BF9-5AD7-458F-9DF2-51B5DDB78A07}" presName="textNode" presStyleLbl="node1" presStyleIdx="1" presStyleCnt="4" custScaleX="116139">
        <dgm:presLayoutVars>
          <dgm:bulletEnabled val="1"/>
        </dgm:presLayoutVars>
      </dgm:prSet>
      <dgm:spPr/>
      <dgm:t>
        <a:bodyPr/>
        <a:lstStyle/>
        <a:p>
          <a:endParaRPr lang="es-MX"/>
        </a:p>
      </dgm:t>
    </dgm:pt>
    <dgm:pt modelId="{66481653-E08C-4625-B98C-7EFCC670BCEC}" type="pres">
      <dgm:prSet presAssocID="{2F36D863-A17B-4D64-8A9A-B8E42AC8DC5D}" presName="sibTrans" presStyleCnt="0"/>
      <dgm:spPr/>
    </dgm:pt>
    <dgm:pt modelId="{C97E21D5-C40D-43CA-AC0A-AFB1A3C91B0D}" type="pres">
      <dgm:prSet presAssocID="{420FAF00-35A5-45F7-8835-A3CDCA565310}" presName="textNode" presStyleLbl="node1" presStyleIdx="2" presStyleCnt="4" custScaleX="161731">
        <dgm:presLayoutVars>
          <dgm:bulletEnabled val="1"/>
        </dgm:presLayoutVars>
      </dgm:prSet>
      <dgm:spPr/>
      <dgm:t>
        <a:bodyPr/>
        <a:lstStyle/>
        <a:p>
          <a:endParaRPr lang="es-MX"/>
        </a:p>
      </dgm:t>
    </dgm:pt>
    <dgm:pt modelId="{4B3A2C82-8A0F-47B0-BE96-98558A440BD9}" type="pres">
      <dgm:prSet presAssocID="{8CA3A21B-D391-4651-80A3-84E15D3E8ACC}" presName="sibTrans" presStyleCnt="0"/>
      <dgm:spPr/>
    </dgm:pt>
    <dgm:pt modelId="{C2456500-BA2E-483F-84AA-D250FAABD01D}" type="pres">
      <dgm:prSet presAssocID="{E147604C-9A13-4267-AB72-45E75C430899}" presName="textNode" presStyleLbl="node1" presStyleIdx="3" presStyleCnt="4">
        <dgm:presLayoutVars>
          <dgm:bulletEnabled val="1"/>
        </dgm:presLayoutVars>
      </dgm:prSet>
      <dgm:spPr/>
      <dgm:t>
        <a:bodyPr/>
        <a:lstStyle/>
        <a:p>
          <a:endParaRPr lang="es-MX"/>
        </a:p>
      </dgm:t>
    </dgm:pt>
  </dgm:ptLst>
  <dgm:cxnLst>
    <dgm:cxn modelId="{CB28CBFE-1D48-47F2-A20B-FD89371BD6FC}" type="presOf" srcId="{9A1DDC7B-9F34-43D5-8384-79DA9066BA11}" destId="{A75A5524-9374-45CD-84C8-3EFA7C72113A}" srcOrd="0" destOrd="0" presId="urn:microsoft.com/office/officeart/2005/8/layout/hProcess9"/>
    <dgm:cxn modelId="{D8D654D6-EAD3-4382-AC4F-84A6D7EF0E17}" srcId="{9A1DDC7B-9F34-43D5-8384-79DA9066BA11}" destId="{E147604C-9A13-4267-AB72-45E75C430899}" srcOrd="3" destOrd="0" parTransId="{2FD71F92-C08E-46A7-B93C-8D6BFF189C51}" sibTransId="{1994D2C6-D950-4348-88E6-A69FE6DD5253}"/>
    <dgm:cxn modelId="{4768672C-92B0-4187-B7B4-B622EE2DDEBC}" type="presOf" srcId="{1C793BF9-5AD7-458F-9DF2-51B5DDB78A07}" destId="{0437FBC4-D18F-4364-8AEA-29C3121E17D5}" srcOrd="0" destOrd="0" presId="urn:microsoft.com/office/officeart/2005/8/layout/hProcess9"/>
    <dgm:cxn modelId="{1F4DF9A5-BABE-47E2-A8EB-E0E8DA1B0D51}" srcId="{9A1DDC7B-9F34-43D5-8384-79DA9066BA11}" destId="{420FAF00-35A5-45F7-8835-A3CDCA565310}" srcOrd="2" destOrd="0" parTransId="{BFC4EB59-B127-4D7E-A84F-6D0250A6ACCF}" sibTransId="{8CA3A21B-D391-4651-80A3-84E15D3E8ACC}"/>
    <dgm:cxn modelId="{228E8E3F-67F3-4D10-B526-C4838997B046}" type="presOf" srcId="{5837747A-AEDC-444C-9265-34A7429F9101}" destId="{06308E9F-B005-4819-834D-4805E23D5131}" srcOrd="0" destOrd="0" presId="urn:microsoft.com/office/officeart/2005/8/layout/hProcess9"/>
    <dgm:cxn modelId="{BA8E69AD-4565-42A6-96EC-24F5D67F6A79}" srcId="{9A1DDC7B-9F34-43D5-8384-79DA9066BA11}" destId="{5837747A-AEDC-444C-9265-34A7429F9101}" srcOrd="0" destOrd="0" parTransId="{BFCEB3CE-9149-421C-8044-A96104FB9F9C}" sibTransId="{E34D26B8-E6E1-4175-AADC-6AEEE615EA60}"/>
    <dgm:cxn modelId="{EAF14134-3EDE-45EA-8063-828E4965F677}" type="presOf" srcId="{420FAF00-35A5-45F7-8835-A3CDCA565310}" destId="{C97E21D5-C40D-43CA-AC0A-AFB1A3C91B0D}" srcOrd="0" destOrd="0" presId="urn:microsoft.com/office/officeart/2005/8/layout/hProcess9"/>
    <dgm:cxn modelId="{B537B550-CDD7-417C-A352-2715BE3BFD6F}" type="presOf" srcId="{E147604C-9A13-4267-AB72-45E75C430899}" destId="{C2456500-BA2E-483F-84AA-D250FAABD01D}" srcOrd="0" destOrd="0" presId="urn:microsoft.com/office/officeart/2005/8/layout/hProcess9"/>
    <dgm:cxn modelId="{F7DB0C15-B272-46B0-85BA-60DB91F9CBC2}" srcId="{9A1DDC7B-9F34-43D5-8384-79DA9066BA11}" destId="{1C793BF9-5AD7-458F-9DF2-51B5DDB78A07}" srcOrd="1" destOrd="0" parTransId="{4D29DC92-084B-4B50-93A7-43538173ACE6}" sibTransId="{2F36D863-A17B-4D64-8A9A-B8E42AC8DC5D}"/>
    <dgm:cxn modelId="{BC6FD15B-85F4-488F-B53C-D13080F83C47}" type="presParOf" srcId="{A75A5524-9374-45CD-84C8-3EFA7C72113A}" destId="{04630EA5-CAD1-4691-9CEE-0201792A71BC}" srcOrd="0" destOrd="0" presId="urn:microsoft.com/office/officeart/2005/8/layout/hProcess9"/>
    <dgm:cxn modelId="{D516E00E-D0B5-4CBA-9E84-F52174C6EF1C}" type="presParOf" srcId="{A75A5524-9374-45CD-84C8-3EFA7C72113A}" destId="{25A94275-09DC-4F26-8A23-23BD9822A1A5}" srcOrd="1" destOrd="0" presId="urn:microsoft.com/office/officeart/2005/8/layout/hProcess9"/>
    <dgm:cxn modelId="{838C634E-5726-4ACC-A83E-4D30FE29914D}" type="presParOf" srcId="{25A94275-09DC-4F26-8A23-23BD9822A1A5}" destId="{06308E9F-B005-4819-834D-4805E23D5131}" srcOrd="0" destOrd="0" presId="urn:microsoft.com/office/officeart/2005/8/layout/hProcess9"/>
    <dgm:cxn modelId="{01B8ADFB-4EFB-4AA7-A2CF-9C9A665C930A}" type="presParOf" srcId="{25A94275-09DC-4F26-8A23-23BD9822A1A5}" destId="{795C11D9-B0D4-4CC2-8454-08B4BD528E30}" srcOrd="1" destOrd="0" presId="urn:microsoft.com/office/officeart/2005/8/layout/hProcess9"/>
    <dgm:cxn modelId="{9D80BB4C-DD91-44ED-BFAF-156A4E98E9EF}" type="presParOf" srcId="{25A94275-09DC-4F26-8A23-23BD9822A1A5}" destId="{0437FBC4-D18F-4364-8AEA-29C3121E17D5}" srcOrd="2" destOrd="0" presId="urn:microsoft.com/office/officeart/2005/8/layout/hProcess9"/>
    <dgm:cxn modelId="{F30E82D6-DB01-4712-9954-5085DA2C7038}" type="presParOf" srcId="{25A94275-09DC-4F26-8A23-23BD9822A1A5}" destId="{66481653-E08C-4625-B98C-7EFCC670BCEC}" srcOrd="3" destOrd="0" presId="urn:microsoft.com/office/officeart/2005/8/layout/hProcess9"/>
    <dgm:cxn modelId="{849784C1-22BE-47EF-821F-816575D52A6E}" type="presParOf" srcId="{25A94275-09DC-4F26-8A23-23BD9822A1A5}" destId="{C97E21D5-C40D-43CA-AC0A-AFB1A3C91B0D}" srcOrd="4" destOrd="0" presId="urn:microsoft.com/office/officeart/2005/8/layout/hProcess9"/>
    <dgm:cxn modelId="{91925993-AAD4-4921-B207-B47FF8D2081D}" type="presParOf" srcId="{25A94275-09DC-4F26-8A23-23BD9822A1A5}" destId="{4B3A2C82-8A0F-47B0-BE96-98558A440BD9}" srcOrd="5" destOrd="0" presId="urn:microsoft.com/office/officeart/2005/8/layout/hProcess9"/>
    <dgm:cxn modelId="{261BF8C0-AF60-4B90-ACC6-EC321919B958}" type="presParOf" srcId="{25A94275-09DC-4F26-8A23-23BD9822A1A5}" destId="{C2456500-BA2E-483F-84AA-D250FAABD01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8374C-640D-41C9-9904-8426A9E0E7A1}" type="doc">
      <dgm:prSet loTypeId="urn:microsoft.com/office/officeart/2005/8/layout/hProcess3" loCatId="process" qsTypeId="urn:microsoft.com/office/officeart/2005/8/quickstyle/simple1" qsCatId="simple" csTypeId="urn:microsoft.com/office/officeart/2005/8/colors/accent1_2" csCatId="accent1" phldr="1"/>
      <dgm:spPr/>
    </dgm:pt>
    <dgm:pt modelId="{876E64B8-4CFB-48F3-9F56-AC721A6FB532}">
      <dgm:prSet/>
      <dgm:spPr/>
      <dgm:t>
        <a:bodyPr/>
        <a:lstStyle/>
        <a:p>
          <a:r>
            <a:rPr lang="es-MX" dirty="0">
              <a:solidFill>
                <a:schemeClr val="tx1"/>
              </a:solidFill>
            </a:rPr>
            <a:t>Convención Americana de los Derechos Humanos (Art. 13).</a:t>
          </a:r>
        </a:p>
      </dgm:t>
    </dgm:pt>
    <dgm:pt modelId="{41D359EC-AC0E-4C69-B897-52859B2A5C14}" type="parTrans" cxnId="{6BBAC9FA-4B57-4FE7-B0BC-93FD5716ED39}">
      <dgm:prSet/>
      <dgm:spPr/>
      <dgm:t>
        <a:bodyPr/>
        <a:lstStyle/>
        <a:p>
          <a:endParaRPr lang="es-MX"/>
        </a:p>
      </dgm:t>
    </dgm:pt>
    <dgm:pt modelId="{2E8FB307-E812-4403-B763-D5F4FE8AA320}" type="sibTrans" cxnId="{6BBAC9FA-4B57-4FE7-B0BC-93FD5716ED39}">
      <dgm:prSet/>
      <dgm:spPr/>
      <dgm:t>
        <a:bodyPr/>
        <a:lstStyle/>
        <a:p>
          <a:endParaRPr lang="es-MX"/>
        </a:p>
      </dgm:t>
    </dgm:pt>
    <dgm:pt modelId="{E5D64AF0-2642-4C69-9153-4B9A37169DC0}" type="pres">
      <dgm:prSet presAssocID="{B908374C-640D-41C9-9904-8426A9E0E7A1}" presName="Name0" presStyleCnt="0">
        <dgm:presLayoutVars>
          <dgm:dir/>
          <dgm:animLvl val="lvl"/>
          <dgm:resizeHandles val="exact"/>
        </dgm:presLayoutVars>
      </dgm:prSet>
      <dgm:spPr/>
    </dgm:pt>
    <dgm:pt modelId="{70C65C02-8D68-470E-8ABD-382115150F3F}" type="pres">
      <dgm:prSet presAssocID="{B908374C-640D-41C9-9904-8426A9E0E7A1}" presName="dummy" presStyleCnt="0"/>
      <dgm:spPr/>
    </dgm:pt>
    <dgm:pt modelId="{A8DCB3B8-C998-4E1A-9DF6-CD1F662D16C2}" type="pres">
      <dgm:prSet presAssocID="{B908374C-640D-41C9-9904-8426A9E0E7A1}" presName="linH" presStyleCnt="0"/>
      <dgm:spPr/>
    </dgm:pt>
    <dgm:pt modelId="{CF67341B-EA0B-4CD1-90D1-539778C0DC1E}" type="pres">
      <dgm:prSet presAssocID="{B908374C-640D-41C9-9904-8426A9E0E7A1}" presName="padding1" presStyleCnt="0"/>
      <dgm:spPr/>
    </dgm:pt>
    <dgm:pt modelId="{D1EE394A-EF81-42C1-8F32-F64B41778DD0}" type="pres">
      <dgm:prSet presAssocID="{876E64B8-4CFB-48F3-9F56-AC721A6FB532}" presName="linV" presStyleCnt="0"/>
      <dgm:spPr/>
    </dgm:pt>
    <dgm:pt modelId="{6DDAB880-C6A7-4CA1-8D02-4FC14AE8BB27}" type="pres">
      <dgm:prSet presAssocID="{876E64B8-4CFB-48F3-9F56-AC721A6FB532}" presName="spVertical1" presStyleCnt="0"/>
      <dgm:spPr/>
    </dgm:pt>
    <dgm:pt modelId="{F6BEF925-1840-4E53-93CD-760CD4D0B2D0}" type="pres">
      <dgm:prSet presAssocID="{876E64B8-4CFB-48F3-9F56-AC721A6FB532}" presName="parTx" presStyleLbl="revTx" presStyleIdx="0" presStyleCnt="1" custScaleX="931571">
        <dgm:presLayoutVars>
          <dgm:chMax val="0"/>
          <dgm:chPref val="0"/>
          <dgm:bulletEnabled val="1"/>
        </dgm:presLayoutVars>
      </dgm:prSet>
      <dgm:spPr/>
      <dgm:t>
        <a:bodyPr/>
        <a:lstStyle/>
        <a:p>
          <a:endParaRPr lang="es-MX"/>
        </a:p>
      </dgm:t>
    </dgm:pt>
    <dgm:pt modelId="{96D3D4F0-724D-4E43-8F3B-25EB01C0F95E}" type="pres">
      <dgm:prSet presAssocID="{876E64B8-4CFB-48F3-9F56-AC721A6FB532}" presName="spVertical2" presStyleCnt="0"/>
      <dgm:spPr/>
    </dgm:pt>
    <dgm:pt modelId="{5C366F7F-4D9E-43BD-BBBE-68AF6E88187F}" type="pres">
      <dgm:prSet presAssocID="{876E64B8-4CFB-48F3-9F56-AC721A6FB532}" presName="spVertical3" presStyleCnt="0"/>
      <dgm:spPr/>
    </dgm:pt>
    <dgm:pt modelId="{D04D1A38-19AB-4E74-99ED-69AB0FADB426}" type="pres">
      <dgm:prSet presAssocID="{B908374C-640D-41C9-9904-8426A9E0E7A1}" presName="padding2" presStyleCnt="0"/>
      <dgm:spPr/>
    </dgm:pt>
    <dgm:pt modelId="{9A0F09AB-D3E5-4CD1-9DBB-3C5B44067CE2}" type="pres">
      <dgm:prSet presAssocID="{B908374C-640D-41C9-9904-8426A9E0E7A1}" presName="negArrow" presStyleCnt="0"/>
      <dgm:spPr/>
    </dgm:pt>
    <dgm:pt modelId="{E73DD69A-BF0E-4241-9D63-25254D1AD24F}" type="pres">
      <dgm:prSet presAssocID="{B908374C-640D-41C9-9904-8426A9E0E7A1}" presName="backgroundArrow" presStyleLbl="node1" presStyleIdx="0" presStyleCnt="1"/>
      <dgm:spPr/>
    </dgm:pt>
  </dgm:ptLst>
  <dgm:cxnLst>
    <dgm:cxn modelId="{6BBAC9FA-4B57-4FE7-B0BC-93FD5716ED39}" srcId="{B908374C-640D-41C9-9904-8426A9E0E7A1}" destId="{876E64B8-4CFB-48F3-9F56-AC721A6FB532}" srcOrd="0" destOrd="0" parTransId="{41D359EC-AC0E-4C69-B897-52859B2A5C14}" sibTransId="{2E8FB307-E812-4403-B763-D5F4FE8AA320}"/>
    <dgm:cxn modelId="{F66AA35C-B2E7-489C-B804-6FBBCD3C7E3F}" type="presOf" srcId="{876E64B8-4CFB-48F3-9F56-AC721A6FB532}" destId="{F6BEF925-1840-4E53-93CD-760CD4D0B2D0}" srcOrd="0" destOrd="0" presId="urn:microsoft.com/office/officeart/2005/8/layout/hProcess3"/>
    <dgm:cxn modelId="{284B0994-9974-4290-9F02-35C2584FDF0B}" type="presOf" srcId="{B908374C-640D-41C9-9904-8426A9E0E7A1}" destId="{E5D64AF0-2642-4C69-9153-4B9A37169DC0}" srcOrd="0" destOrd="0" presId="urn:microsoft.com/office/officeart/2005/8/layout/hProcess3"/>
    <dgm:cxn modelId="{D776AD6C-8BC4-4824-8110-9BBF78C51AAD}" type="presParOf" srcId="{E5D64AF0-2642-4C69-9153-4B9A37169DC0}" destId="{70C65C02-8D68-470E-8ABD-382115150F3F}" srcOrd="0" destOrd="0" presId="urn:microsoft.com/office/officeart/2005/8/layout/hProcess3"/>
    <dgm:cxn modelId="{C1194E0E-3175-4C7A-A37D-10D81C4C1229}" type="presParOf" srcId="{E5D64AF0-2642-4C69-9153-4B9A37169DC0}" destId="{A8DCB3B8-C998-4E1A-9DF6-CD1F662D16C2}" srcOrd="1" destOrd="0" presId="urn:microsoft.com/office/officeart/2005/8/layout/hProcess3"/>
    <dgm:cxn modelId="{11A1E88A-57AD-4293-B807-9D0096C12F28}" type="presParOf" srcId="{A8DCB3B8-C998-4E1A-9DF6-CD1F662D16C2}" destId="{CF67341B-EA0B-4CD1-90D1-539778C0DC1E}" srcOrd="0" destOrd="0" presId="urn:microsoft.com/office/officeart/2005/8/layout/hProcess3"/>
    <dgm:cxn modelId="{22991B03-AF04-4776-9F82-A2B3BB16C92C}" type="presParOf" srcId="{A8DCB3B8-C998-4E1A-9DF6-CD1F662D16C2}" destId="{D1EE394A-EF81-42C1-8F32-F64B41778DD0}" srcOrd="1" destOrd="0" presId="urn:microsoft.com/office/officeart/2005/8/layout/hProcess3"/>
    <dgm:cxn modelId="{B9926E83-F91A-4C94-BE2A-CFE694E1EE54}" type="presParOf" srcId="{D1EE394A-EF81-42C1-8F32-F64B41778DD0}" destId="{6DDAB880-C6A7-4CA1-8D02-4FC14AE8BB27}" srcOrd="0" destOrd="0" presId="urn:microsoft.com/office/officeart/2005/8/layout/hProcess3"/>
    <dgm:cxn modelId="{60654E60-C72F-4731-B06C-E31397FB9EAA}" type="presParOf" srcId="{D1EE394A-EF81-42C1-8F32-F64B41778DD0}" destId="{F6BEF925-1840-4E53-93CD-760CD4D0B2D0}" srcOrd="1" destOrd="0" presId="urn:microsoft.com/office/officeart/2005/8/layout/hProcess3"/>
    <dgm:cxn modelId="{3B815C8B-4EA3-4AA9-A733-B7730D03F3F5}" type="presParOf" srcId="{D1EE394A-EF81-42C1-8F32-F64B41778DD0}" destId="{96D3D4F0-724D-4E43-8F3B-25EB01C0F95E}" srcOrd="2" destOrd="0" presId="urn:microsoft.com/office/officeart/2005/8/layout/hProcess3"/>
    <dgm:cxn modelId="{026CEA58-87E5-4EAF-87B5-1EE1ACB4023E}" type="presParOf" srcId="{D1EE394A-EF81-42C1-8F32-F64B41778DD0}" destId="{5C366F7F-4D9E-43BD-BBBE-68AF6E88187F}" srcOrd="3" destOrd="0" presId="urn:microsoft.com/office/officeart/2005/8/layout/hProcess3"/>
    <dgm:cxn modelId="{68EDF200-5325-4394-A14A-24C8C3CC3A3D}" type="presParOf" srcId="{A8DCB3B8-C998-4E1A-9DF6-CD1F662D16C2}" destId="{D04D1A38-19AB-4E74-99ED-69AB0FADB426}" srcOrd="2" destOrd="0" presId="urn:microsoft.com/office/officeart/2005/8/layout/hProcess3"/>
    <dgm:cxn modelId="{2CB4B44A-37D4-4504-B73C-FC22E06DDD83}" type="presParOf" srcId="{A8DCB3B8-C998-4E1A-9DF6-CD1F662D16C2}" destId="{9A0F09AB-D3E5-4CD1-9DBB-3C5B44067CE2}" srcOrd="3" destOrd="0" presId="urn:microsoft.com/office/officeart/2005/8/layout/hProcess3"/>
    <dgm:cxn modelId="{ACA1B5A3-090D-4E9B-9CFC-A59D72EB2F48}" type="presParOf" srcId="{A8DCB3B8-C998-4E1A-9DF6-CD1F662D16C2}" destId="{E73DD69A-BF0E-4241-9D63-25254D1AD24F}"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04C0D2-0D02-4AB8-B5BD-3D32D0A321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A82DABED-DCAA-475B-AC46-1802571E610E}">
      <dgm:prSet phldrT="[Texto]"/>
      <dgm:spPr/>
      <dgm:t>
        <a:bodyPr/>
        <a:lstStyle/>
        <a:p>
          <a:r>
            <a:rPr lang="es-MX" dirty="0">
              <a:solidFill>
                <a:schemeClr val="tx2">
                  <a:lumMod val="90000"/>
                  <a:lumOff val="10000"/>
                </a:schemeClr>
              </a:solidFill>
            </a:rPr>
            <a:t>Fracción II</a:t>
          </a:r>
        </a:p>
      </dgm:t>
    </dgm:pt>
    <dgm:pt modelId="{981EBDBC-BC38-44C6-A8DB-81903A5C484E}" type="parTrans" cxnId="{826FBB33-8C82-46D3-AB70-EBD4D2222119}">
      <dgm:prSet/>
      <dgm:spPr/>
      <dgm:t>
        <a:bodyPr/>
        <a:lstStyle/>
        <a:p>
          <a:endParaRPr lang="es-MX"/>
        </a:p>
      </dgm:t>
    </dgm:pt>
    <dgm:pt modelId="{BD2250E1-8B40-4A3B-9E9E-BAE383DBB79A}" type="sibTrans" cxnId="{826FBB33-8C82-46D3-AB70-EBD4D2222119}">
      <dgm:prSet/>
      <dgm:spPr/>
      <dgm:t>
        <a:bodyPr/>
        <a:lstStyle/>
        <a:p>
          <a:endParaRPr lang="es-MX"/>
        </a:p>
      </dgm:t>
    </dgm:pt>
    <dgm:pt modelId="{0B068A74-8821-4A99-B336-FE09E4E09EC4}">
      <dgm:prSet phldrT="[Texto]"/>
      <dgm:spPr/>
      <dgm:t>
        <a:bodyPr/>
        <a:lstStyle/>
        <a:p>
          <a:r>
            <a:rPr lang="es-MX" dirty="0"/>
            <a:t> </a:t>
          </a:r>
          <a:r>
            <a:rPr lang="es-MX" dirty="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p>
      </dgm:t>
    </dgm:pt>
    <dgm:pt modelId="{EB7E70EC-A7C3-4523-A56E-429480644E4F}" type="parTrans" cxnId="{F5AAFC45-2669-41F3-A541-58851DEA8F27}">
      <dgm:prSet/>
      <dgm:spPr/>
      <dgm:t>
        <a:bodyPr/>
        <a:lstStyle/>
        <a:p>
          <a:endParaRPr lang="es-MX"/>
        </a:p>
      </dgm:t>
    </dgm:pt>
    <dgm:pt modelId="{B1B74685-F427-4417-9F96-1CEA3EA4F542}" type="sibTrans" cxnId="{F5AAFC45-2669-41F3-A541-58851DEA8F27}">
      <dgm:prSet/>
      <dgm:spPr/>
      <dgm:t>
        <a:bodyPr/>
        <a:lstStyle/>
        <a:p>
          <a:endParaRPr lang="es-MX"/>
        </a:p>
      </dgm:t>
    </dgm:pt>
    <dgm:pt modelId="{54F6F37D-425D-4E59-822E-DF0413299470}">
      <dgm:prSet phldrT="[Texto]"/>
      <dgm:spPr/>
      <dgm:t>
        <a:bodyPr/>
        <a:lstStyle/>
        <a:p>
          <a:r>
            <a:rPr lang="es-MX" dirty="0">
              <a:solidFill>
                <a:schemeClr val="tx2">
                  <a:lumMod val="90000"/>
                  <a:lumOff val="10000"/>
                </a:schemeClr>
              </a:solidFill>
            </a:rPr>
            <a:t>Fracción VIII</a:t>
          </a:r>
        </a:p>
      </dgm:t>
    </dgm:pt>
    <dgm:pt modelId="{7B6DC9B9-1497-4B40-BEA0-D996772E02B6}" type="parTrans" cxnId="{FB735ABA-2BE9-4B00-91E4-0043DDEF1570}">
      <dgm:prSet/>
      <dgm:spPr/>
      <dgm:t>
        <a:bodyPr/>
        <a:lstStyle/>
        <a:p>
          <a:endParaRPr lang="es-MX"/>
        </a:p>
      </dgm:t>
    </dgm:pt>
    <dgm:pt modelId="{B00BA877-48B6-462A-909F-8F5F50B00F9A}" type="sibTrans" cxnId="{FB735ABA-2BE9-4B00-91E4-0043DDEF1570}">
      <dgm:prSet/>
      <dgm:spPr/>
      <dgm:t>
        <a:bodyPr/>
        <a:lstStyle/>
        <a:p>
          <a:endParaRPr lang="es-MX"/>
        </a:p>
      </dgm:t>
    </dgm:pt>
    <dgm:pt modelId="{33670F0D-3A2C-4269-9DA7-5158DE0FDD02}">
      <dgm:prSet phldrT="[Texto]"/>
      <dgm:spPr/>
      <dgm:t>
        <a:bodyPr/>
        <a:lstStyle/>
        <a:p>
          <a:r>
            <a:rPr lang="es-MX" dirty="0"/>
            <a:t> Solicitar y autorizar la ampliación del plazo de reserva de la información a que se refiere la Ley.</a:t>
          </a:r>
        </a:p>
      </dgm:t>
    </dgm:pt>
    <dgm:pt modelId="{FCA4A84B-49E8-474D-A646-D36CE089D355}" type="parTrans" cxnId="{7D04FCF7-44F2-4853-8D90-76FF24003933}">
      <dgm:prSet/>
      <dgm:spPr/>
      <dgm:t>
        <a:bodyPr/>
        <a:lstStyle/>
        <a:p>
          <a:endParaRPr lang="es-MX"/>
        </a:p>
      </dgm:t>
    </dgm:pt>
    <dgm:pt modelId="{1BED6548-7BD0-475B-B1A8-D0CA57F029DD}" type="sibTrans" cxnId="{7D04FCF7-44F2-4853-8D90-76FF24003933}">
      <dgm:prSet/>
      <dgm:spPr/>
      <dgm:t>
        <a:bodyPr/>
        <a:lstStyle/>
        <a:p>
          <a:endParaRPr lang="es-MX"/>
        </a:p>
      </dgm:t>
    </dgm:pt>
    <dgm:pt modelId="{4695F4F7-FAD8-4D67-81F5-D25A06211C83}" type="pres">
      <dgm:prSet presAssocID="{F604C0D2-0D02-4AB8-B5BD-3D32D0A321A3}" presName="linearFlow" presStyleCnt="0">
        <dgm:presLayoutVars>
          <dgm:dir/>
          <dgm:animLvl val="lvl"/>
          <dgm:resizeHandles val="exact"/>
        </dgm:presLayoutVars>
      </dgm:prSet>
      <dgm:spPr/>
      <dgm:t>
        <a:bodyPr/>
        <a:lstStyle/>
        <a:p>
          <a:endParaRPr lang="es-MX"/>
        </a:p>
      </dgm:t>
    </dgm:pt>
    <dgm:pt modelId="{A0C83773-75E3-45FB-B1EA-C63C690FA2A4}" type="pres">
      <dgm:prSet presAssocID="{A82DABED-DCAA-475B-AC46-1802571E610E}" presName="composite" presStyleCnt="0"/>
      <dgm:spPr/>
    </dgm:pt>
    <dgm:pt modelId="{88B6F4CD-5210-4CFC-A528-997A83B104C6}" type="pres">
      <dgm:prSet presAssocID="{A82DABED-DCAA-475B-AC46-1802571E610E}" presName="parentText" presStyleLbl="alignNode1" presStyleIdx="0" presStyleCnt="2">
        <dgm:presLayoutVars>
          <dgm:chMax val="1"/>
          <dgm:bulletEnabled val="1"/>
        </dgm:presLayoutVars>
      </dgm:prSet>
      <dgm:spPr/>
      <dgm:t>
        <a:bodyPr/>
        <a:lstStyle/>
        <a:p>
          <a:endParaRPr lang="es-MX"/>
        </a:p>
      </dgm:t>
    </dgm:pt>
    <dgm:pt modelId="{69044B30-DD71-4698-A2EA-048CEE691788}" type="pres">
      <dgm:prSet presAssocID="{A82DABED-DCAA-475B-AC46-1802571E610E}" presName="descendantText" presStyleLbl="alignAcc1" presStyleIdx="0" presStyleCnt="2">
        <dgm:presLayoutVars>
          <dgm:bulletEnabled val="1"/>
        </dgm:presLayoutVars>
      </dgm:prSet>
      <dgm:spPr/>
      <dgm:t>
        <a:bodyPr/>
        <a:lstStyle/>
        <a:p>
          <a:endParaRPr lang="es-MX"/>
        </a:p>
      </dgm:t>
    </dgm:pt>
    <dgm:pt modelId="{CCA1EAE9-CE65-4561-9BC2-12CC6541FE59}" type="pres">
      <dgm:prSet presAssocID="{BD2250E1-8B40-4A3B-9E9E-BAE383DBB79A}" presName="sp" presStyleCnt="0"/>
      <dgm:spPr/>
    </dgm:pt>
    <dgm:pt modelId="{FF5119FF-0FD5-4AC4-A0B2-1FE8A853D575}" type="pres">
      <dgm:prSet presAssocID="{54F6F37D-425D-4E59-822E-DF0413299470}" presName="composite" presStyleCnt="0"/>
      <dgm:spPr/>
    </dgm:pt>
    <dgm:pt modelId="{AA25C568-B69E-479E-9116-B54BF3296613}" type="pres">
      <dgm:prSet presAssocID="{54F6F37D-425D-4E59-822E-DF0413299470}" presName="parentText" presStyleLbl="alignNode1" presStyleIdx="1" presStyleCnt="2">
        <dgm:presLayoutVars>
          <dgm:chMax val="1"/>
          <dgm:bulletEnabled val="1"/>
        </dgm:presLayoutVars>
      </dgm:prSet>
      <dgm:spPr/>
      <dgm:t>
        <a:bodyPr/>
        <a:lstStyle/>
        <a:p>
          <a:endParaRPr lang="es-MX"/>
        </a:p>
      </dgm:t>
    </dgm:pt>
    <dgm:pt modelId="{D8B5B879-11E6-480A-A924-C1D710724170}" type="pres">
      <dgm:prSet presAssocID="{54F6F37D-425D-4E59-822E-DF0413299470}" presName="descendantText" presStyleLbl="alignAcc1" presStyleIdx="1" presStyleCnt="2">
        <dgm:presLayoutVars>
          <dgm:bulletEnabled val="1"/>
        </dgm:presLayoutVars>
      </dgm:prSet>
      <dgm:spPr/>
      <dgm:t>
        <a:bodyPr/>
        <a:lstStyle/>
        <a:p>
          <a:endParaRPr lang="es-MX"/>
        </a:p>
      </dgm:t>
    </dgm:pt>
  </dgm:ptLst>
  <dgm:cxnLst>
    <dgm:cxn modelId="{FB735ABA-2BE9-4B00-91E4-0043DDEF1570}" srcId="{F604C0D2-0D02-4AB8-B5BD-3D32D0A321A3}" destId="{54F6F37D-425D-4E59-822E-DF0413299470}" srcOrd="1" destOrd="0" parTransId="{7B6DC9B9-1497-4B40-BEA0-D996772E02B6}" sibTransId="{B00BA877-48B6-462A-909F-8F5F50B00F9A}"/>
    <dgm:cxn modelId="{799F3845-2EAB-4463-B175-84B676D0F993}" type="presOf" srcId="{A82DABED-DCAA-475B-AC46-1802571E610E}" destId="{88B6F4CD-5210-4CFC-A528-997A83B104C6}" srcOrd="0" destOrd="0" presId="urn:microsoft.com/office/officeart/2005/8/layout/chevron2"/>
    <dgm:cxn modelId="{F5AAFC45-2669-41F3-A541-58851DEA8F27}" srcId="{A82DABED-DCAA-475B-AC46-1802571E610E}" destId="{0B068A74-8821-4A99-B336-FE09E4E09EC4}" srcOrd="0" destOrd="0" parTransId="{EB7E70EC-A7C3-4523-A56E-429480644E4F}" sibTransId="{B1B74685-F427-4417-9F96-1CEA3EA4F542}"/>
    <dgm:cxn modelId="{7D04FCF7-44F2-4853-8D90-76FF24003933}" srcId="{54F6F37D-425D-4E59-822E-DF0413299470}" destId="{33670F0D-3A2C-4269-9DA7-5158DE0FDD02}" srcOrd="0" destOrd="0" parTransId="{FCA4A84B-49E8-474D-A646-D36CE089D355}" sibTransId="{1BED6548-7BD0-475B-B1A8-D0CA57F029DD}"/>
    <dgm:cxn modelId="{56ED8698-5D9B-4FDA-83DE-CB31FDA97AA7}" type="presOf" srcId="{F604C0D2-0D02-4AB8-B5BD-3D32D0A321A3}" destId="{4695F4F7-FAD8-4D67-81F5-D25A06211C83}" srcOrd="0" destOrd="0" presId="urn:microsoft.com/office/officeart/2005/8/layout/chevron2"/>
    <dgm:cxn modelId="{02458367-16F7-441E-A2CE-71366D8ED967}" type="presOf" srcId="{33670F0D-3A2C-4269-9DA7-5158DE0FDD02}" destId="{D8B5B879-11E6-480A-A924-C1D710724170}" srcOrd="0" destOrd="0" presId="urn:microsoft.com/office/officeart/2005/8/layout/chevron2"/>
    <dgm:cxn modelId="{E79B3916-1572-4DC3-B5BE-2143BB82C64D}" type="presOf" srcId="{54F6F37D-425D-4E59-822E-DF0413299470}" destId="{AA25C568-B69E-479E-9116-B54BF3296613}" srcOrd="0" destOrd="0" presId="urn:microsoft.com/office/officeart/2005/8/layout/chevron2"/>
    <dgm:cxn modelId="{826FBB33-8C82-46D3-AB70-EBD4D2222119}" srcId="{F604C0D2-0D02-4AB8-B5BD-3D32D0A321A3}" destId="{A82DABED-DCAA-475B-AC46-1802571E610E}" srcOrd="0" destOrd="0" parTransId="{981EBDBC-BC38-44C6-A8DB-81903A5C484E}" sibTransId="{BD2250E1-8B40-4A3B-9E9E-BAE383DBB79A}"/>
    <dgm:cxn modelId="{523DC1EB-8A47-48FA-B4F0-BFD7413BA0F7}" type="presOf" srcId="{0B068A74-8821-4A99-B336-FE09E4E09EC4}" destId="{69044B30-DD71-4698-A2EA-048CEE691788}" srcOrd="0" destOrd="0" presId="urn:microsoft.com/office/officeart/2005/8/layout/chevron2"/>
    <dgm:cxn modelId="{074CCE19-C2B7-4507-9972-3D62A33E4A68}" type="presParOf" srcId="{4695F4F7-FAD8-4D67-81F5-D25A06211C83}" destId="{A0C83773-75E3-45FB-B1EA-C63C690FA2A4}" srcOrd="0" destOrd="0" presId="urn:microsoft.com/office/officeart/2005/8/layout/chevron2"/>
    <dgm:cxn modelId="{08383507-4D77-43A5-809E-A6D5D16E5CB6}" type="presParOf" srcId="{A0C83773-75E3-45FB-B1EA-C63C690FA2A4}" destId="{88B6F4CD-5210-4CFC-A528-997A83B104C6}" srcOrd="0" destOrd="0" presId="urn:microsoft.com/office/officeart/2005/8/layout/chevron2"/>
    <dgm:cxn modelId="{9901CD70-46E1-45AC-92A2-BE15974D8AF3}" type="presParOf" srcId="{A0C83773-75E3-45FB-B1EA-C63C690FA2A4}" destId="{69044B30-DD71-4698-A2EA-048CEE691788}" srcOrd="1" destOrd="0" presId="urn:microsoft.com/office/officeart/2005/8/layout/chevron2"/>
    <dgm:cxn modelId="{23796138-E1EA-410A-A880-0A79DFB8AC4D}" type="presParOf" srcId="{4695F4F7-FAD8-4D67-81F5-D25A06211C83}" destId="{CCA1EAE9-CE65-4561-9BC2-12CC6541FE59}" srcOrd="1" destOrd="0" presId="urn:microsoft.com/office/officeart/2005/8/layout/chevron2"/>
    <dgm:cxn modelId="{9D65CA33-4B64-49D9-893B-3BDD78B515E7}" type="presParOf" srcId="{4695F4F7-FAD8-4D67-81F5-D25A06211C83}" destId="{FF5119FF-0FD5-4AC4-A0B2-1FE8A853D575}" srcOrd="2" destOrd="0" presId="urn:microsoft.com/office/officeart/2005/8/layout/chevron2"/>
    <dgm:cxn modelId="{401C5658-9256-4535-8186-A7C128F05F2D}" type="presParOf" srcId="{FF5119FF-0FD5-4AC4-A0B2-1FE8A853D575}" destId="{AA25C568-B69E-479E-9116-B54BF3296613}" srcOrd="0" destOrd="0" presId="urn:microsoft.com/office/officeart/2005/8/layout/chevron2"/>
    <dgm:cxn modelId="{DAB9FD63-E421-41CE-8990-DD58F171AD52}" type="presParOf" srcId="{FF5119FF-0FD5-4AC4-A0B2-1FE8A853D575}" destId="{D8B5B879-11E6-480A-A924-C1D7107241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0E1236-9D91-4631-A7E0-44207D451F24}" type="doc">
      <dgm:prSet loTypeId="urn:microsoft.com/office/officeart/2005/8/layout/process2" loCatId="process" qsTypeId="urn:microsoft.com/office/officeart/2005/8/quickstyle/simple1" qsCatId="simple" csTypeId="urn:microsoft.com/office/officeart/2005/8/colors/accent1_2" csCatId="accent1" phldr="1"/>
      <dgm:spPr/>
    </dgm:pt>
    <dgm:pt modelId="{BA489E02-3CE6-47C8-B819-D6E175E3DA78}">
      <dgm:prSet phldrT="[Texto]" custT="1"/>
      <dgm:spPr/>
      <dgm:t>
        <a:bodyPr/>
        <a:lstStyle/>
        <a:p>
          <a:r>
            <a:rPr lang="es-MX" sz="1600" dirty="0" smtClean="0">
              <a:solidFill>
                <a:schemeClr val="tx2">
                  <a:lumMod val="90000"/>
                  <a:lumOff val="10000"/>
                </a:schemeClr>
              </a:solidFill>
            </a:rPr>
            <a:t>Se debe fotocopiar y sobre este testar las palabras, párrafos o renglones que sean clasificados</a:t>
          </a:r>
          <a:endParaRPr lang="es-MX" sz="1600" dirty="0"/>
        </a:p>
      </dgm:t>
    </dgm:pt>
    <dgm:pt modelId="{DC3AB325-A94D-4877-A41D-7422A116BEF8}" type="parTrans" cxnId="{C5DD607C-1B7D-45AD-8ABB-327CAC8CB4BC}">
      <dgm:prSet/>
      <dgm:spPr/>
      <dgm:t>
        <a:bodyPr/>
        <a:lstStyle/>
        <a:p>
          <a:endParaRPr lang="es-MX"/>
        </a:p>
      </dgm:t>
    </dgm:pt>
    <dgm:pt modelId="{1417BE1A-9235-4599-8036-1EF9BFB566BE}" type="sibTrans" cxnId="{C5DD607C-1B7D-45AD-8ABB-327CAC8CB4BC}">
      <dgm:prSet/>
      <dgm:spPr/>
      <dgm:t>
        <a:bodyPr/>
        <a:lstStyle/>
        <a:p>
          <a:endParaRPr lang="es-MX"/>
        </a:p>
      </dgm:t>
    </dgm:pt>
    <dgm:pt modelId="{3578AD74-7966-467D-9A6D-B566364A35DD}">
      <dgm:prSet phldrT="[Texto]" custT="1"/>
      <dgm:spPr/>
      <dgm:t>
        <a:bodyPr/>
        <a:lstStyle/>
        <a:p>
          <a:r>
            <a:rPr lang="es-MX" sz="1600" dirty="0" smtClean="0">
              <a:solidFill>
                <a:schemeClr val="tx2">
                  <a:lumMod val="90000"/>
                  <a:lumOff val="10000"/>
                </a:schemeClr>
              </a:solidFill>
            </a:rPr>
            <a:t>Anotar al lado del texto omitido, una referencia numérica</a:t>
          </a:r>
          <a:endParaRPr lang="es-MX" sz="1600" dirty="0"/>
        </a:p>
      </dgm:t>
    </dgm:pt>
    <dgm:pt modelId="{2C67E85A-C091-4300-97D0-0A1A0DED94DD}" type="parTrans" cxnId="{AF910905-EC8B-4B5B-A8E6-124949FB862B}">
      <dgm:prSet/>
      <dgm:spPr/>
      <dgm:t>
        <a:bodyPr/>
        <a:lstStyle/>
        <a:p>
          <a:endParaRPr lang="es-MX"/>
        </a:p>
      </dgm:t>
    </dgm:pt>
    <dgm:pt modelId="{F6913CC1-DE80-404C-B12D-35C6414117CE}" type="sibTrans" cxnId="{AF910905-EC8B-4B5B-A8E6-124949FB862B}">
      <dgm:prSet/>
      <dgm:spPr/>
      <dgm:t>
        <a:bodyPr/>
        <a:lstStyle/>
        <a:p>
          <a:endParaRPr lang="es-MX"/>
        </a:p>
      </dgm:t>
    </dgm:pt>
    <dgm:pt modelId="{CF89C833-1D91-41F9-9ED9-E198F608C03E}" type="pres">
      <dgm:prSet presAssocID="{970E1236-9D91-4631-A7E0-44207D451F24}" presName="linearFlow" presStyleCnt="0">
        <dgm:presLayoutVars>
          <dgm:resizeHandles val="exact"/>
        </dgm:presLayoutVars>
      </dgm:prSet>
      <dgm:spPr/>
    </dgm:pt>
    <dgm:pt modelId="{0F6AFEE5-6C38-45B4-A980-D5F1B6F883B0}" type="pres">
      <dgm:prSet presAssocID="{BA489E02-3CE6-47C8-B819-D6E175E3DA78}" presName="node" presStyleLbl="node1" presStyleIdx="0" presStyleCnt="2">
        <dgm:presLayoutVars>
          <dgm:bulletEnabled val="1"/>
        </dgm:presLayoutVars>
      </dgm:prSet>
      <dgm:spPr/>
      <dgm:t>
        <a:bodyPr/>
        <a:lstStyle/>
        <a:p>
          <a:endParaRPr lang="es-MX"/>
        </a:p>
      </dgm:t>
    </dgm:pt>
    <dgm:pt modelId="{034EFB01-E828-44D5-8136-8311DF4A247E}" type="pres">
      <dgm:prSet presAssocID="{1417BE1A-9235-4599-8036-1EF9BFB566BE}" presName="sibTrans" presStyleLbl="sibTrans2D1" presStyleIdx="0" presStyleCnt="1"/>
      <dgm:spPr/>
      <dgm:t>
        <a:bodyPr/>
        <a:lstStyle/>
        <a:p>
          <a:endParaRPr lang="es-MX"/>
        </a:p>
      </dgm:t>
    </dgm:pt>
    <dgm:pt modelId="{A115D25A-0CF8-4762-9BC0-64D54F25596B}" type="pres">
      <dgm:prSet presAssocID="{1417BE1A-9235-4599-8036-1EF9BFB566BE}" presName="connectorText" presStyleLbl="sibTrans2D1" presStyleIdx="0" presStyleCnt="1"/>
      <dgm:spPr/>
      <dgm:t>
        <a:bodyPr/>
        <a:lstStyle/>
        <a:p>
          <a:endParaRPr lang="es-MX"/>
        </a:p>
      </dgm:t>
    </dgm:pt>
    <dgm:pt modelId="{80315EFB-B3DE-46B5-8918-FFD2E8A9B2D8}" type="pres">
      <dgm:prSet presAssocID="{3578AD74-7966-467D-9A6D-B566364A35DD}" presName="node" presStyleLbl="node1" presStyleIdx="1" presStyleCnt="2">
        <dgm:presLayoutVars>
          <dgm:bulletEnabled val="1"/>
        </dgm:presLayoutVars>
      </dgm:prSet>
      <dgm:spPr/>
      <dgm:t>
        <a:bodyPr/>
        <a:lstStyle/>
        <a:p>
          <a:endParaRPr lang="es-MX"/>
        </a:p>
      </dgm:t>
    </dgm:pt>
  </dgm:ptLst>
  <dgm:cxnLst>
    <dgm:cxn modelId="{B178C1CC-DFDF-4AA5-AF0B-0A57D977CCA1}" type="presOf" srcId="{3578AD74-7966-467D-9A6D-B566364A35DD}" destId="{80315EFB-B3DE-46B5-8918-FFD2E8A9B2D8}" srcOrd="0" destOrd="0" presId="urn:microsoft.com/office/officeart/2005/8/layout/process2"/>
    <dgm:cxn modelId="{81C72E75-C1E0-4606-9775-B096BA1001D2}" type="presOf" srcId="{BA489E02-3CE6-47C8-B819-D6E175E3DA78}" destId="{0F6AFEE5-6C38-45B4-A980-D5F1B6F883B0}" srcOrd="0" destOrd="0" presId="urn:microsoft.com/office/officeart/2005/8/layout/process2"/>
    <dgm:cxn modelId="{C5DD607C-1B7D-45AD-8ABB-327CAC8CB4BC}" srcId="{970E1236-9D91-4631-A7E0-44207D451F24}" destId="{BA489E02-3CE6-47C8-B819-D6E175E3DA78}" srcOrd="0" destOrd="0" parTransId="{DC3AB325-A94D-4877-A41D-7422A116BEF8}" sibTransId="{1417BE1A-9235-4599-8036-1EF9BFB566BE}"/>
    <dgm:cxn modelId="{A0E517D4-0729-4FDC-949A-67AB436BB51D}" type="presOf" srcId="{970E1236-9D91-4631-A7E0-44207D451F24}" destId="{CF89C833-1D91-41F9-9ED9-E198F608C03E}" srcOrd="0" destOrd="0" presId="urn:microsoft.com/office/officeart/2005/8/layout/process2"/>
    <dgm:cxn modelId="{FD6EC7C9-C8D4-4D16-A3A4-13B23624F195}" type="presOf" srcId="{1417BE1A-9235-4599-8036-1EF9BFB566BE}" destId="{A115D25A-0CF8-4762-9BC0-64D54F25596B}" srcOrd="1" destOrd="0" presId="urn:microsoft.com/office/officeart/2005/8/layout/process2"/>
    <dgm:cxn modelId="{AF910905-EC8B-4B5B-A8E6-124949FB862B}" srcId="{970E1236-9D91-4631-A7E0-44207D451F24}" destId="{3578AD74-7966-467D-9A6D-B566364A35DD}" srcOrd="1" destOrd="0" parTransId="{2C67E85A-C091-4300-97D0-0A1A0DED94DD}" sibTransId="{F6913CC1-DE80-404C-B12D-35C6414117CE}"/>
    <dgm:cxn modelId="{F0AAEC4D-FB0A-4CDE-955F-98662441D239}" type="presOf" srcId="{1417BE1A-9235-4599-8036-1EF9BFB566BE}" destId="{034EFB01-E828-44D5-8136-8311DF4A247E}" srcOrd="0" destOrd="0" presId="urn:microsoft.com/office/officeart/2005/8/layout/process2"/>
    <dgm:cxn modelId="{4E209A9E-0515-4CA5-A0EE-F59F9015283C}" type="presParOf" srcId="{CF89C833-1D91-41F9-9ED9-E198F608C03E}" destId="{0F6AFEE5-6C38-45B4-A980-D5F1B6F883B0}" srcOrd="0" destOrd="0" presId="urn:microsoft.com/office/officeart/2005/8/layout/process2"/>
    <dgm:cxn modelId="{5280EBB7-C2C8-47C2-B641-0C369F7C57E8}" type="presParOf" srcId="{CF89C833-1D91-41F9-9ED9-E198F608C03E}" destId="{034EFB01-E828-44D5-8136-8311DF4A247E}" srcOrd="1" destOrd="0" presId="urn:microsoft.com/office/officeart/2005/8/layout/process2"/>
    <dgm:cxn modelId="{4B4F48F0-A2B5-46DD-B8B1-F4D3659BF21C}" type="presParOf" srcId="{034EFB01-E828-44D5-8136-8311DF4A247E}" destId="{A115D25A-0CF8-4762-9BC0-64D54F25596B}" srcOrd="0" destOrd="0" presId="urn:microsoft.com/office/officeart/2005/8/layout/process2"/>
    <dgm:cxn modelId="{AE6EA278-D511-40B2-9BC4-143F14EC7789}" type="presParOf" srcId="{CF89C833-1D91-41F9-9ED9-E198F608C03E}" destId="{80315EFB-B3DE-46B5-8918-FFD2E8A9B2D8}"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00390E-EDEA-4178-BED7-BB5D12FDA257}" type="doc">
      <dgm:prSet loTypeId="urn:microsoft.com/office/officeart/2005/8/layout/process2" loCatId="process" qsTypeId="urn:microsoft.com/office/officeart/2005/8/quickstyle/simple1" qsCatId="simple" csTypeId="urn:microsoft.com/office/officeart/2005/8/colors/accent1_2" csCatId="accent1" phldr="1"/>
      <dgm:spPr/>
    </dgm:pt>
    <dgm:pt modelId="{D1F4F243-126C-49A7-8A2F-1111797E39E4}">
      <dgm:prSet phldrT="[Texto]" custT="1"/>
      <dgm:spPr/>
      <dgm:t>
        <a:bodyPr/>
        <a:lstStyle/>
        <a:p>
          <a:r>
            <a:rPr lang="es-MX" sz="1200" dirty="0" smtClean="0">
              <a:solidFill>
                <a:schemeClr val="tx2">
                  <a:lumMod val="90000"/>
                  <a:lumOff val="10000"/>
                </a:schemeClr>
              </a:solidFill>
            </a:rPr>
            <a:t>Crear un nuevo formato electrónico, sobre este se elabora la versión pública, eliminando las partes o secciones clasificadas</a:t>
          </a:r>
          <a:endParaRPr lang="es-MX" sz="1200" dirty="0"/>
        </a:p>
      </dgm:t>
    </dgm:pt>
    <dgm:pt modelId="{86E96C98-CA16-4C57-82DE-ABC25F800039}" type="parTrans" cxnId="{6D0C75F2-EAB0-4461-BFEC-422E829C3704}">
      <dgm:prSet/>
      <dgm:spPr/>
      <dgm:t>
        <a:bodyPr/>
        <a:lstStyle/>
        <a:p>
          <a:endParaRPr lang="es-MX"/>
        </a:p>
      </dgm:t>
    </dgm:pt>
    <dgm:pt modelId="{A625D329-658E-4F50-B4E6-E3DCC684A1BD}" type="sibTrans" cxnId="{6D0C75F2-EAB0-4461-BFEC-422E829C3704}">
      <dgm:prSet/>
      <dgm:spPr/>
      <dgm:t>
        <a:bodyPr/>
        <a:lstStyle/>
        <a:p>
          <a:endParaRPr lang="es-MX"/>
        </a:p>
      </dgm:t>
    </dgm:pt>
    <dgm:pt modelId="{D1443F73-B9E5-4C13-88AD-3A37BE0E1D6A}">
      <dgm:prSet phldrT="[Texto]" custT="1"/>
      <dgm:spPr/>
      <dgm:t>
        <a:bodyPr/>
        <a:lstStyle/>
        <a:p>
          <a:r>
            <a:rPr lang="es-MX" sz="1200" dirty="0" smtClean="0">
              <a:solidFill>
                <a:schemeClr val="tx2">
                  <a:lumMod val="90000"/>
                  <a:lumOff val="10000"/>
                </a:schemeClr>
              </a:solidFill>
            </a:rPr>
            <a:t>En la parte del documento donde se hubiese ubicado originalmente el texto eliminado, se insertará un cuadro de texto en color distinto al utilizado en el resto del documento, con la palabra “Eliminado”, el tipo de dato o información cancelado y señalarse si la omisión es una palabra (s), renglón (es) o párrafo (s)</a:t>
          </a:r>
          <a:endParaRPr lang="es-MX" sz="1200" dirty="0"/>
        </a:p>
      </dgm:t>
    </dgm:pt>
    <dgm:pt modelId="{9010A368-9284-42F3-A350-4A877F9808E5}" type="parTrans" cxnId="{0E48E845-71CE-4FF4-91AB-66BF6343A2DD}">
      <dgm:prSet/>
      <dgm:spPr/>
      <dgm:t>
        <a:bodyPr/>
        <a:lstStyle/>
        <a:p>
          <a:endParaRPr lang="es-MX"/>
        </a:p>
      </dgm:t>
    </dgm:pt>
    <dgm:pt modelId="{FA204953-CE5B-40D1-9048-FA8C4E555F8D}" type="sibTrans" cxnId="{0E48E845-71CE-4FF4-91AB-66BF6343A2DD}">
      <dgm:prSet/>
      <dgm:spPr/>
      <dgm:t>
        <a:bodyPr/>
        <a:lstStyle/>
        <a:p>
          <a:endParaRPr lang="es-MX"/>
        </a:p>
      </dgm:t>
    </dgm:pt>
    <dgm:pt modelId="{F2C18BE2-CCEC-4B95-BC47-31980B845F2B}">
      <dgm:prSet phldrT="[Texto]" custT="1"/>
      <dgm:spPr/>
      <dgm:t>
        <a:bodyPr/>
        <a:lstStyle/>
        <a:p>
          <a:r>
            <a:rPr lang="es-MX" sz="1200" dirty="0" smtClean="0">
              <a:solidFill>
                <a:schemeClr val="tx2">
                  <a:lumMod val="90000"/>
                  <a:lumOff val="10000"/>
                </a:schemeClr>
              </a:solidFill>
            </a:rPr>
            <a:t>En el cuadro de texto, se señala el fundamento legal y la motivación</a:t>
          </a:r>
          <a:endParaRPr lang="es-MX" sz="1200" dirty="0"/>
        </a:p>
      </dgm:t>
    </dgm:pt>
    <dgm:pt modelId="{AB09C0E5-497C-44AD-ACC0-85FC3A51F3BB}" type="parTrans" cxnId="{94AE70B1-2B8E-4522-A026-680D5FB1174B}">
      <dgm:prSet/>
      <dgm:spPr/>
      <dgm:t>
        <a:bodyPr/>
        <a:lstStyle/>
        <a:p>
          <a:endParaRPr lang="es-MX"/>
        </a:p>
      </dgm:t>
    </dgm:pt>
    <dgm:pt modelId="{C0624449-E615-4CB0-8C36-51A9AB033BC0}" type="sibTrans" cxnId="{94AE70B1-2B8E-4522-A026-680D5FB1174B}">
      <dgm:prSet/>
      <dgm:spPr/>
      <dgm:t>
        <a:bodyPr/>
        <a:lstStyle/>
        <a:p>
          <a:endParaRPr lang="es-MX"/>
        </a:p>
      </dgm:t>
    </dgm:pt>
    <dgm:pt modelId="{E44EC6C1-EE51-4B79-BDC4-49C257EFDF56}" type="pres">
      <dgm:prSet presAssocID="{0300390E-EDEA-4178-BED7-BB5D12FDA257}" presName="linearFlow" presStyleCnt="0">
        <dgm:presLayoutVars>
          <dgm:resizeHandles val="exact"/>
        </dgm:presLayoutVars>
      </dgm:prSet>
      <dgm:spPr/>
    </dgm:pt>
    <dgm:pt modelId="{3431CE0E-000F-4557-A3A1-C71108355020}" type="pres">
      <dgm:prSet presAssocID="{D1F4F243-126C-49A7-8A2F-1111797E39E4}" presName="node" presStyleLbl="node1" presStyleIdx="0" presStyleCnt="3" custScaleY="59879">
        <dgm:presLayoutVars>
          <dgm:bulletEnabled val="1"/>
        </dgm:presLayoutVars>
      </dgm:prSet>
      <dgm:spPr/>
      <dgm:t>
        <a:bodyPr/>
        <a:lstStyle/>
        <a:p>
          <a:endParaRPr lang="es-MX"/>
        </a:p>
      </dgm:t>
    </dgm:pt>
    <dgm:pt modelId="{C91EF0FB-452E-40D5-B57F-F4C536CC6D64}" type="pres">
      <dgm:prSet presAssocID="{A625D329-658E-4F50-B4E6-E3DCC684A1BD}" presName="sibTrans" presStyleLbl="sibTrans2D1" presStyleIdx="0" presStyleCnt="2"/>
      <dgm:spPr/>
      <dgm:t>
        <a:bodyPr/>
        <a:lstStyle/>
        <a:p>
          <a:endParaRPr lang="es-MX"/>
        </a:p>
      </dgm:t>
    </dgm:pt>
    <dgm:pt modelId="{D9BC598B-C702-4572-8206-2CC15AB14F32}" type="pres">
      <dgm:prSet presAssocID="{A625D329-658E-4F50-B4E6-E3DCC684A1BD}" presName="connectorText" presStyleLbl="sibTrans2D1" presStyleIdx="0" presStyleCnt="2"/>
      <dgm:spPr/>
      <dgm:t>
        <a:bodyPr/>
        <a:lstStyle/>
        <a:p>
          <a:endParaRPr lang="es-MX"/>
        </a:p>
      </dgm:t>
    </dgm:pt>
    <dgm:pt modelId="{0D807A0F-2322-4D18-9F3F-A4C36E05B3DF}" type="pres">
      <dgm:prSet presAssocID="{D1443F73-B9E5-4C13-88AD-3A37BE0E1D6A}" presName="node" presStyleLbl="node1" presStyleIdx="1" presStyleCnt="3" custScaleY="149097">
        <dgm:presLayoutVars>
          <dgm:bulletEnabled val="1"/>
        </dgm:presLayoutVars>
      </dgm:prSet>
      <dgm:spPr/>
      <dgm:t>
        <a:bodyPr/>
        <a:lstStyle/>
        <a:p>
          <a:endParaRPr lang="es-MX"/>
        </a:p>
      </dgm:t>
    </dgm:pt>
    <dgm:pt modelId="{A5AEAFF4-FA83-40A0-B52D-E06C6F0572E1}" type="pres">
      <dgm:prSet presAssocID="{FA204953-CE5B-40D1-9048-FA8C4E555F8D}" presName="sibTrans" presStyleLbl="sibTrans2D1" presStyleIdx="1" presStyleCnt="2"/>
      <dgm:spPr/>
      <dgm:t>
        <a:bodyPr/>
        <a:lstStyle/>
        <a:p>
          <a:endParaRPr lang="es-MX"/>
        </a:p>
      </dgm:t>
    </dgm:pt>
    <dgm:pt modelId="{FD2856DB-896D-42FD-8DC7-6E55E2E1F9A0}" type="pres">
      <dgm:prSet presAssocID="{FA204953-CE5B-40D1-9048-FA8C4E555F8D}" presName="connectorText" presStyleLbl="sibTrans2D1" presStyleIdx="1" presStyleCnt="2"/>
      <dgm:spPr/>
      <dgm:t>
        <a:bodyPr/>
        <a:lstStyle/>
        <a:p>
          <a:endParaRPr lang="es-MX"/>
        </a:p>
      </dgm:t>
    </dgm:pt>
    <dgm:pt modelId="{3FA99575-27CD-427E-BFDE-0565DE540DC6}" type="pres">
      <dgm:prSet presAssocID="{F2C18BE2-CCEC-4B95-BC47-31980B845F2B}" presName="node" presStyleLbl="node1" presStyleIdx="2" presStyleCnt="3" custScaleY="38933">
        <dgm:presLayoutVars>
          <dgm:bulletEnabled val="1"/>
        </dgm:presLayoutVars>
      </dgm:prSet>
      <dgm:spPr/>
      <dgm:t>
        <a:bodyPr/>
        <a:lstStyle/>
        <a:p>
          <a:endParaRPr lang="es-MX"/>
        </a:p>
      </dgm:t>
    </dgm:pt>
  </dgm:ptLst>
  <dgm:cxnLst>
    <dgm:cxn modelId="{39171754-3310-4EB9-A6DC-BADE90C00F76}" type="presOf" srcId="{D1443F73-B9E5-4C13-88AD-3A37BE0E1D6A}" destId="{0D807A0F-2322-4D18-9F3F-A4C36E05B3DF}" srcOrd="0" destOrd="0" presId="urn:microsoft.com/office/officeart/2005/8/layout/process2"/>
    <dgm:cxn modelId="{0E48E845-71CE-4FF4-91AB-66BF6343A2DD}" srcId="{0300390E-EDEA-4178-BED7-BB5D12FDA257}" destId="{D1443F73-B9E5-4C13-88AD-3A37BE0E1D6A}" srcOrd="1" destOrd="0" parTransId="{9010A368-9284-42F3-A350-4A877F9808E5}" sibTransId="{FA204953-CE5B-40D1-9048-FA8C4E555F8D}"/>
    <dgm:cxn modelId="{47AD927F-8A55-4C2B-92F1-75C197E3A2C7}" type="presOf" srcId="{FA204953-CE5B-40D1-9048-FA8C4E555F8D}" destId="{A5AEAFF4-FA83-40A0-B52D-E06C6F0572E1}" srcOrd="0" destOrd="0" presId="urn:microsoft.com/office/officeart/2005/8/layout/process2"/>
    <dgm:cxn modelId="{19DC3E03-C3A8-42DC-ACA8-C2E0B942E152}" type="presOf" srcId="{D1F4F243-126C-49A7-8A2F-1111797E39E4}" destId="{3431CE0E-000F-4557-A3A1-C71108355020}" srcOrd="0" destOrd="0" presId="urn:microsoft.com/office/officeart/2005/8/layout/process2"/>
    <dgm:cxn modelId="{0D297B26-5620-4821-A02B-4B6B873EE277}" type="presOf" srcId="{A625D329-658E-4F50-B4E6-E3DCC684A1BD}" destId="{C91EF0FB-452E-40D5-B57F-F4C536CC6D64}" srcOrd="0" destOrd="0" presId="urn:microsoft.com/office/officeart/2005/8/layout/process2"/>
    <dgm:cxn modelId="{91AD7E3F-D1B1-497C-BD74-33A2AC6B80E0}" type="presOf" srcId="{FA204953-CE5B-40D1-9048-FA8C4E555F8D}" destId="{FD2856DB-896D-42FD-8DC7-6E55E2E1F9A0}" srcOrd="1" destOrd="0" presId="urn:microsoft.com/office/officeart/2005/8/layout/process2"/>
    <dgm:cxn modelId="{B3C0AD47-ACD7-47DA-AC8C-F660895D2A9E}" type="presOf" srcId="{0300390E-EDEA-4178-BED7-BB5D12FDA257}" destId="{E44EC6C1-EE51-4B79-BDC4-49C257EFDF56}" srcOrd="0" destOrd="0" presId="urn:microsoft.com/office/officeart/2005/8/layout/process2"/>
    <dgm:cxn modelId="{37335DA8-6D57-49F5-BCBD-B3CF108CF2F4}" type="presOf" srcId="{F2C18BE2-CCEC-4B95-BC47-31980B845F2B}" destId="{3FA99575-27CD-427E-BFDE-0565DE540DC6}" srcOrd="0" destOrd="0" presId="urn:microsoft.com/office/officeart/2005/8/layout/process2"/>
    <dgm:cxn modelId="{6D0C75F2-EAB0-4461-BFEC-422E829C3704}" srcId="{0300390E-EDEA-4178-BED7-BB5D12FDA257}" destId="{D1F4F243-126C-49A7-8A2F-1111797E39E4}" srcOrd="0" destOrd="0" parTransId="{86E96C98-CA16-4C57-82DE-ABC25F800039}" sibTransId="{A625D329-658E-4F50-B4E6-E3DCC684A1BD}"/>
    <dgm:cxn modelId="{94AE70B1-2B8E-4522-A026-680D5FB1174B}" srcId="{0300390E-EDEA-4178-BED7-BB5D12FDA257}" destId="{F2C18BE2-CCEC-4B95-BC47-31980B845F2B}" srcOrd="2" destOrd="0" parTransId="{AB09C0E5-497C-44AD-ACC0-85FC3A51F3BB}" sibTransId="{C0624449-E615-4CB0-8C36-51A9AB033BC0}"/>
    <dgm:cxn modelId="{323524C8-C155-41DA-A135-79FDB51207FE}" type="presOf" srcId="{A625D329-658E-4F50-B4E6-E3DCC684A1BD}" destId="{D9BC598B-C702-4572-8206-2CC15AB14F32}" srcOrd="1" destOrd="0" presId="urn:microsoft.com/office/officeart/2005/8/layout/process2"/>
    <dgm:cxn modelId="{BFB8F827-E1F2-4C04-935C-97196C330D53}" type="presParOf" srcId="{E44EC6C1-EE51-4B79-BDC4-49C257EFDF56}" destId="{3431CE0E-000F-4557-A3A1-C71108355020}" srcOrd="0" destOrd="0" presId="urn:microsoft.com/office/officeart/2005/8/layout/process2"/>
    <dgm:cxn modelId="{1CFA2EFA-9113-4F90-9E18-8EF339655BC0}" type="presParOf" srcId="{E44EC6C1-EE51-4B79-BDC4-49C257EFDF56}" destId="{C91EF0FB-452E-40D5-B57F-F4C536CC6D64}" srcOrd="1" destOrd="0" presId="urn:microsoft.com/office/officeart/2005/8/layout/process2"/>
    <dgm:cxn modelId="{6FDA15C9-34A2-4806-A3D3-8997ACE39AF0}" type="presParOf" srcId="{C91EF0FB-452E-40D5-B57F-F4C536CC6D64}" destId="{D9BC598B-C702-4572-8206-2CC15AB14F32}" srcOrd="0" destOrd="0" presId="urn:microsoft.com/office/officeart/2005/8/layout/process2"/>
    <dgm:cxn modelId="{A9E0752B-623D-41DD-8319-03C66DF15A22}" type="presParOf" srcId="{E44EC6C1-EE51-4B79-BDC4-49C257EFDF56}" destId="{0D807A0F-2322-4D18-9F3F-A4C36E05B3DF}" srcOrd="2" destOrd="0" presId="urn:microsoft.com/office/officeart/2005/8/layout/process2"/>
    <dgm:cxn modelId="{030A51EE-B4FC-44A3-98C9-67D644729E91}" type="presParOf" srcId="{E44EC6C1-EE51-4B79-BDC4-49C257EFDF56}" destId="{A5AEAFF4-FA83-40A0-B52D-E06C6F0572E1}" srcOrd="3" destOrd="0" presId="urn:microsoft.com/office/officeart/2005/8/layout/process2"/>
    <dgm:cxn modelId="{A447B01B-1A08-4C97-8AB1-76D82EDE6DC2}" type="presParOf" srcId="{A5AEAFF4-FA83-40A0-B52D-E06C6F0572E1}" destId="{FD2856DB-896D-42FD-8DC7-6E55E2E1F9A0}" srcOrd="0" destOrd="0" presId="urn:microsoft.com/office/officeart/2005/8/layout/process2"/>
    <dgm:cxn modelId="{80B5C735-72DE-433C-9E4C-FA84E8F19FBC}" type="presParOf" srcId="{E44EC6C1-EE51-4B79-BDC4-49C257EFDF56}" destId="{3FA99575-27CD-427E-BFDE-0565DE540DC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96DF42-865C-4364-B394-F8B28CA7E1B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6DF3C72C-FBCF-4087-98A0-E5827BADE13C}">
      <dgm:prSet phldrT="[Texto]" custT="1"/>
      <dgm:spPr/>
      <dgm:t>
        <a:bodyPr/>
        <a:lstStyle/>
        <a:p>
          <a:r>
            <a:rPr lang="es-MX" sz="1400" dirty="0">
              <a:solidFill>
                <a:schemeClr val="tx2">
                  <a:lumMod val="90000"/>
                  <a:lumOff val="10000"/>
                </a:schemeClr>
              </a:solidFill>
            </a:rPr>
            <a:t>Área que generó la información</a:t>
          </a:r>
        </a:p>
      </dgm:t>
    </dgm:pt>
    <dgm:pt modelId="{35AE3BE3-D418-44BC-80B5-6585735B7B4E}" type="parTrans" cxnId="{4902DB1E-0ED9-4532-BF4E-97F06DA4FC9F}">
      <dgm:prSet/>
      <dgm:spPr/>
      <dgm:t>
        <a:bodyPr/>
        <a:lstStyle/>
        <a:p>
          <a:endParaRPr lang="es-MX"/>
        </a:p>
      </dgm:t>
    </dgm:pt>
    <dgm:pt modelId="{710DFCBE-3AC3-4CC5-A155-9839C8654A0E}" type="sibTrans" cxnId="{4902DB1E-0ED9-4532-BF4E-97F06DA4FC9F}">
      <dgm:prSet/>
      <dgm:spPr/>
      <dgm:t>
        <a:bodyPr/>
        <a:lstStyle/>
        <a:p>
          <a:endParaRPr lang="es-MX"/>
        </a:p>
      </dgm:t>
    </dgm:pt>
    <dgm:pt modelId="{07677AC2-979F-4DB5-AF46-4B89242ED583}">
      <dgm:prSet phldrT="[Texto]" custT="1"/>
      <dgm:spPr/>
      <dgm:t>
        <a:bodyPr/>
        <a:lstStyle/>
        <a:p>
          <a:r>
            <a:rPr lang="es-MX" sz="1400" dirty="0">
              <a:solidFill>
                <a:schemeClr val="tx2">
                  <a:lumMod val="90000"/>
                  <a:lumOff val="10000"/>
                </a:schemeClr>
              </a:solidFill>
            </a:rPr>
            <a:t>Fecha de inicio y finalización de la reserva </a:t>
          </a:r>
        </a:p>
      </dgm:t>
    </dgm:pt>
    <dgm:pt modelId="{9E5C684E-3BE4-4B4D-8DFD-9A8C201CE3FF}" type="parTrans" cxnId="{F477EEE3-38D5-48AE-8DFC-27894C20C547}">
      <dgm:prSet/>
      <dgm:spPr/>
      <dgm:t>
        <a:bodyPr/>
        <a:lstStyle/>
        <a:p>
          <a:endParaRPr lang="es-MX"/>
        </a:p>
      </dgm:t>
    </dgm:pt>
    <dgm:pt modelId="{7BC8AE78-92E4-4743-94D3-7B692BF082B4}" type="sibTrans" cxnId="{F477EEE3-38D5-48AE-8DFC-27894C20C547}">
      <dgm:prSet/>
      <dgm:spPr/>
      <dgm:t>
        <a:bodyPr/>
        <a:lstStyle/>
        <a:p>
          <a:endParaRPr lang="es-MX"/>
        </a:p>
      </dgm:t>
    </dgm:pt>
    <dgm:pt modelId="{5E90410D-7A3F-4BA7-95EA-7832571991C7}">
      <dgm:prSet phldrT="[Texto]" custT="1"/>
      <dgm:spPr/>
      <dgm:t>
        <a:bodyPr/>
        <a:lstStyle/>
        <a:p>
          <a:r>
            <a:rPr lang="es-MX" sz="1400" dirty="0">
              <a:solidFill>
                <a:schemeClr val="tx2">
                  <a:lumMod val="90000"/>
                  <a:lumOff val="10000"/>
                </a:schemeClr>
              </a:solidFill>
            </a:rPr>
            <a:t>Partes del documento que se reservan</a:t>
          </a:r>
        </a:p>
      </dgm:t>
    </dgm:pt>
    <dgm:pt modelId="{23E74606-012D-48E3-95B6-C6DE385A97A8}" type="parTrans" cxnId="{E66E9DF5-3F11-44FE-A9DA-BE0C36C84C79}">
      <dgm:prSet/>
      <dgm:spPr/>
      <dgm:t>
        <a:bodyPr/>
        <a:lstStyle/>
        <a:p>
          <a:endParaRPr lang="es-MX"/>
        </a:p>
      </dgm:t>
    </dgm:pt>
    <dgm:pt modelId="{D02B9B96-7C43-42A2-AF7D-FA01CDCB33BF}" type="sibTrans" cxnId="{E66E9DF5-3F11-44FE-A9DA-BE0C36C84C79}">
      <dgm:prSet/>
      <dgm:spPr/>
      <dgm:t>
        <a:bodyPr/>
        <a:lstStyle/>
        <a:p>
          <a:endParaRPr lang="es-MX"/>
        </a:p>
      </dgm:t>
    </dgm:pt>
    <dgm:pt modelId="{0EC4CC28-6115-4018-BF6A-6447E24D562A}">
      <dgm:prSet phldrT="[Texto]" custT="1"/>
      <dgm:spPr/>
      <dgm:t>
        <a:bodyPr/>
        <a:lstStyle/>
        <a:p>
          <a:r>
            <a:rPr lang="es-MX" sz="1400" dirty="0">
              <a:solidFill>
                <a:schemeClr val="tx2">
                  <a:lumMod val="90000"/>
                  <a:lumOff val="10000"/>
                </a:schemeClr>
              </a:solidFill>
            </a:rPr>
            <a:t>Prorroga en caso de existir</a:t>
          </a:r>
        </a:p>
      </dgm:t>
    </dgm:pt>
    <dgm:pt modelId="{43CE8FE4-8F68-48C0-BBD7-3840C397E4D3}" type="parTrans" cxnId="{A02F15A4-AFDB-46FD-A4C0-B9E29E607D6B}">
      <dgm:prSet/>
      <dgm:spPr/>
      <dgm:t>
        <a:bodyPr/>
        <a:lstStyle/>
        <a:p>
          <a:endParaRPr lang="es-MX"/>
        </a:p>
      </dgm:t>
    </dgm:pt>
    <dgm:pt modelId="{DE599E5E-78FD-4831-9593-FFAE81084949}" type="sibTrans" cxnId="{A02F15A4-AFDB-46FD-A4C0-B9E29E607D6B}">
      <dgm:prSet/>
      <dgm:spPr/>
      <dgm:t>
        <a:bodyPr/>
        <a:lstStyle/>
        <a:p>
          <a:endParaRPr lang="es-MX"/>
        </a:p>
      </dgm:t>
    </dgm:pt>
    <dgm:pt modelId="{0ED356EF-62BB-454E-9B49-8FE0FD72E637}">
      <dgm:prSet phldrT="[Texto]" custT="1"/>
      <dgm:spPr/>
      <dgm:t>
        <a:bodyPr/>
        <a:lstStyle/>
        <a:p>
          <a:r>
            <a:rPr lang="es-MX" sz="1400" dirty="0">
              <a:solidFill>
                <a:schemeClr val="tx2">
                  <a:lumMod val="90000"/>
                  <a:lumOff val="10000"/>
                </a:schemeClr>
              </a:solidFill>
            </a:rPr>
            <a:t>justificación</a:t>
          </a:r>
        </a:p>
      </dgm:t>
    </dgm:pt>
    <dgm:pt modelId="{89758A77-CD1F-4FD5-9A1A-C9BB29EB9326}" type="parTrans" cxnId="{10DBFF9C-3853-42A9-A723-8CE7C6F46D2B}">
      <dgm:prSet/>
      <dgm:spPr/>
      <dgm:t>
        <a:bodyPr/>
        <a:lstStyle/>
        <a:p>
          <a:endParaRPr lang="es-MX"/>
        </a:p>
      </dgm:t>
    </dgm:pt>
    <dgm:pt modelId="{814AD007-9F3F-4930-B1EE-D1E2E26143CE}" type="sibTrans" cxnId="{10DBFF9C-3853-42A9-A723-8CE7C6F46D2B}">
      <dgm:prSet/>
      <dgm:spPr/>
      <dgm:t>
        <a:bodyPr/>
        <a:lstStyle/>
        <a:p>
          <a:endParaRPr lang="es-MX"/>
        </a:p>
      </dgm:t>
    </dgm:pt>
    <dgm:pt modelId="{12BEB668-2F6B-4461-9BB5-93368FDC2E78}">
      <dgm:prSet phldrT="[Texto]" custT="1"/>
      <dgm:spPr/>
      <dgm:t>
        <a:bodyPr/>
        <a:lstStyle/>
        <a:p>
          <a:r>
            <a:rPr lang="es-MX" sz="1400" dirty="0">
              <a:solidFill>
                <a:schemeClr val="tx2">
                  <a:lumMod val="90000"/>
                  <a:lumOff val="10000"/>
                </a:schemeClr>
              </a:solidFill>
            </a:rPr>
            <a:t>Nombre del documento</a:t>
          </a:r>
        </a:p>
      </dgm:t>
    </dgm:pt>
    <dgm:pt modelId="{EAE3C9F0-6FDD-44B8-BCE0-1B8A7275BDBD}" type="parTrans" cxnId="{B39A0DE8-5F92-40E7-A590-708CDD0DF7A9}">
      <dgm:prSet/>
      <dgm:spPr/>
      <dgm:t>
        <a:bodyPr/>
        <a:lstStyle/>
        <a:p>
          <a:endParaRPr lang="es-MX"/>
        </a:p>
      </dgm:t>
    </dgm:pt>
    <dgm:pt modelId="{607C3285-4113-44CC-8722-A4D0C1120A10}" type="sibTrans" cxnId="{B39A0DE8-5F92-40E7-A590-708CDD0DF7A9}">
      <dgm:prSet/>
      <dgm:spPr/>
      <dgm:t>
        <a:bodyPr/>
        <a:lstStyle/>
        <a:p>
          <a:endParaRPr lang="es-MX"/>
        </a:p>
      </dgm:t>
    </dgm:pt>
    <dgm:pt modelId="{2C78E1D4-08AD-40B3-A600-F87A4157551F}">
      <dgm:prSet phldrT="[Texto]" custT="1"/>
      <dgm:spPr/>
      <dgm:t>
        <a:bodyPr/>
        <a:lstStyle/>
        <a:p>
          <a:r>
            <a:rPr lang="es-MX" sz="1400" dirty="0">
              <a:solidFill>
                <a:schemeClr val="tx2">
                  <a:lumMod val="90000"/>
                  <a:lumOff val="10000"/>
                </a:schemeClr>
              </a:solidFill>
            </a:rPr>
            <a:t>Si se trata de reserva completa o parcial</a:t>
          </a:r>
        </a:p>
      </dgm:t>
    </dgm:pt>
    <dgm:pt modelId="{9F948CCA-2015-48C2-ADDE-585027C445BB}" type="parTrans" cxnId="{83391131-B880-49DD-A38A-B931EC1FB263}">
      <dgm:prSet/>
      <dgm:spPr/>
      <dgm:t>
        <a:bodyPr/>
        <a:lstStyle/>
        <a:p>
          <a:endParaRPr lang="es-MX"/>
        </a:p>
      </dgm:t>
    </dgm:pt>
    <dgm:pt modelId="{F212C0E9-C46C-499C-9F5C-31A6A2FFA41C}" type="sibTrans" cxnId="{83391131-B880-49DD-A38A-B931EC1FB263}">
      <dgm:prSet/>
      <dgm:spPr/>
      <dgm:t>
        <a:bodyPr/>
        <a:lstStyle/>
        <a:p>
          <a:endParaRPr lang="es-MX"/>
        </a:p>
      </dgm:t>
    </dgm:pt>
    <dgm:pt modelId="{E8B918CE-8C31-44DD-97E7-5500D28589D3}">
      <dgm:prSet phldrT="[Texto]" custT="1"/>
      <dgm:spPr/>
      <dgm:t>
        <a:bodyPr/>
        <a:lstStyle/>
        <a:p>
          <a:r>
            <a:rPr lang="es-MX" sz="1400" dirty="0">
              <a:solidFill>
                <a:schemeClr val="tx2">
                  <a:lumMod val="90000"/>
                  <a:lumOff val="10000"/>
                </a:schemeClr>
              </a:solidFill>
            </a:rPr>
            <a:t>Plazo de reserva</a:t>
          </a:r>
        </a:p>
      </dgm:t>
    </dgm:pt>
    <dgm:pt modelId="{FACAEA9E-0B6F-4FE6-8A1E-CC48B3C5E643}" type="parTrans" cxnId="{F9C4F1DB-F517-4987-80F0-F1137189F292}">
      <dgm:prSet/>
      <dgm:spPr/>
      <dgm:t>
        <a:bodyPr/>
        <a:lstStyle/>
        <a:p>
          <a:endParaRPr lang="es-MX"/>
        </a:p>
      </dgm:t>
    </dgm:pt>
    <dgm:pt modelId="{8C9FEEDF-BB9F-428F-8A00-B08DC554288F}" type="sibTrans" cxnId="{F9C4F1DB-F517-4987-80F0-F1137189F292}">
      <dgm:prSet/>
      <dgm:spPr/>
      <dgm:t>
        <a:bodyPr/>
        <a:lstStyle/>
        <a:p>
          <a:endParaRPr lang="es-MX"/>
        </a:p>
      </dgm:t>
    </dgm:pt>
    <dgm:pt modelId="{0BD6B23E-D072-4F69-A37E-553313B21F6B}">
      <dgm:prSet phldrT="[Texto]" custT="1"/>
      <dgm:spPr/>
      <dgm:t>
        <a:bodyPr/>
        <a:lstStyle/>
        <a:p>
          <a:r>
            <a:rPr lang="es-MX" sz="1400" dirty="0">
              <a:solidFill>
                <a:schemeClr val="tx2">
                  <a:lumMod val="90000"/>
                  <a:lumOff val="10000"/>
                </a:schemeClr>
              </a:solidFill>
            </a:rPr>
            <a:t>El índice no se considera como información reservada</a:t>
          </a:r>
        </a:p>
      </dgm:t>
    </dgm:pt>
    <dgm:pt modelId="{2EE9125E-2B94-4F11-B0CB-CF865EFBD0FA}" type="parTrans" cxnId="{B1BCBAFC-BD09-46C0-A6BF-B302E9D87218}">
      <dgm:prSet/>
      <dgm:spPr/>
      <dgm:t>
        <a:bodyPr/>
        <a:lstStyle/>
        <a:p>
          <a:endParaRPr lang="es-MX"/>
        </a:p>
      </dgm:t>
    </dgm:pt>
    <dgm:pt modelId="{5AA62333-425B-41E8-B2F9-D8E1105F7C6F}" type="sibTrans" cxnId="{B1BCBAFC-BD09-46C0-A6BF-B302E9D87218}">
      <dgm:prSet/>
      <dgm:spPr/>
      <dgm:t>
        <a:bodyPr/>
        <a:lstStyle/>
        <a:p>
          <a:endParaRPr lang="es-MX"/>
        </a:p>
      </dgm:t>
    </dgm:pt>
    <dgm:pt modelId="{10855209-D52A-4B68-8CD0-F9723ABAF305}" type="pres">
      <dgm:prSet presAssocID="{F296DF42-865C-4364-B394-F8B28CA7E1B2}" presName="Name0" presStyleCnt="0">
        <dgm:presLayoutVars>
          <dgm:dir/>
          <dgm:resizeHandles/>
        </dgm:presLayoutVars>
      </dgm:prSet>
      <dgm:spPr/>
      <dgm:t>
        <a:bodyPr/>
        <a:lstStyle/>
        <a:p>
          <a:endParaRPr lang="es-MX"/>
        </a:p>
      </dgm:t>
    </dgm:pt>
    <dgm:pt modelId="{1C50E730-9C43-420E-85CF-8B157A328855}" type="pres">
      <dgm:prSet presAssocID="{6DF3C72C-FBCF-4087-98A0-E5827BADE13C}" presName="compNode" presStyleCnt="0"/>
      <dgm:spPr/>
    </dgm:pt>
    <dgm:pt modelId="{0339B274-EA59-4DB7-A5F3-1FB8CC8094C2}" type="pres">
      <dgm:prSet presAssocID="{6DF3C72C-FBCF-4087-98A0-E5827BADE13C}" presName="dummyConnPt" presStyleCnt="0"/>
      <dgm:spPr/>
    </dgm:pt>
    <dgm:pt modelId="{FEDC622F-87D0-4CC8-A14E-EDC4FF047824}" type="pres">
      <dgm:prSet presAssocID="{6DF3C72C-FBCF-4087-98A0-E5827BADE13C}" presName="node" presStyleLbl="node1" presStyleIdx="0" presStyleCnt="9">
        <dgm:presLayoutVars>
          <dgm:bulletEnabled val="1"/>
        </dgm:presLayoutVars>
      </dgm:prSet>
      <dgm:spPr/>
      <dgm:t>
        <a:bodyPr/>
        <a:lstStyle/>
        <a:p>
          <a:endParaRPr lang="es-MX"/>
        </a:p>
      </dgm:t>
    </dgm:pt>
    <dgm:pt modelId="{6A2C741D-5384-4233-8FE6-2B3E2626B7C8}" type="pres">
      <dgm:prSet presAssocID="{710DFCBE-3AC3-4CC5-A155-9839C8654A0E}" presName="sibTrans" presStyleLbl="bgSibTrans2D1" presStyleIdx="0" presStyleCnt="8"/>
      <dgm:spPr/>
      <dgm:t>
        <a:bodyPr/>
        <a:lstStyle/>
        <a:p>
          <a:endParaRPr lang="es-MX"/>
        </a:p>
      </dgm:t>
    </dgm:pt>
    <dgm:pt modelId="{2ACB1E11-3EFE-4BC9-A40A-B9E402963B5A}" type="pres">
      <dgm:prSet presAssocID="{07677AC2-979F-4DB5-AF46-4B89242ED583}" presName="compNode" presStyleCnt="0"/>
      <dgm:spPr/>
    </dgm:pt>
    <dgm:pt modelId="{DF24F182-4F1C-416F-8E87-56267BF398B1}" type="pres">
      <dgm:prSet presAssocID="{07677AC2-979F-4DB5-AF46-4B89242ED583}" presName="dummyConnPt" presStyleCnt="0"/>
      <dgm:spPr/>
    </dgm:pt>
    <dgm:pt modelId="{BB61E29E-2DF1-4334-BC50-5FE5A501C02A}" type="pres">
      <dgm:prSet presAssocID="{07677AC2-979F-4DB5-AF46-4B89242ED583}" presName="node" presStyleLbl="node1" presStyleIdx="1" presStyleCnt="9">
        <dgm:presLayoutVars>
          <dgm:bulletEnabled val="1"/>
        </dgm:presLayoutVars>
      </dgm:prSet>
      <dgm:spPr/>
      <dgm:t>
        <a:bodyPr/>
        <a:lstStyle/>
        <a:p>
          <a:endParaRPr lang="es-MX"/>
        </a:p>
      </dgm:t>
    </dgm:pt>
    <dgm:pt modelId="{DFCA36DF-E80A-441F-856C-1E00D3872977}" type="pres">
      <dgm:prSet presAssocID="{7BC8AE78-92E4-4743-94D3-7B692BF082B4}" presName="sibTrans" presStyleLbl="bgSibTrans2D1" presStyleIdx="1" presStyleCnt="8"/>
      <dgm:spPr/>
      <dgm:t>
        <a:bodyPr/>
        <a:lstStyle/>
        <a:p>
          <a:endParaRPr lang="es-MX"/>
        </a:p>
      </dgm:t>
    </dgm:pt>
    <dgm:pt modelId="{07FB9311-A34D-400B-BFFE-AECCE7F20898}" type="pres">
      <dgm:prSet presAssocID="{5E90410D-7A3F-4BA7-95EA-7832571991C7}" presName="compNode" presStyleCnt="0"/>
      <dgm:spPr/>
    </dgm:pt>
    <dgm:pt modelId="{2F9AD995-11D4-4181-9881-B3D6B14840AF}" type="pres">
      <dgm:prSet presAssocID="{5E90410D-7A3F-4BA7-95EA-7832571991C7}" presName="dummyConnPt" presStyleCnt="0"/>
      <dgm:spPr/>
    </dgm:pt>
    <dgm:pt modelId="{DD0EBD6E-CE37-485B-A94F-7AE3BA683CB3}" type="pres">
      <dgm:prSet presAssocID="{5E90410D-7A3F-4BA7-95EA-7832571991C7}" presName="node" presStyleLbl="node1" presStyleIdx="2" presStyleCnt="9">
        <dgm:presLayoutVars>
          <dgm:bulletEnabled val="1"/>
        </dgm:presLayoutVars>
      </dgm:prSet>
      <dgm:spPr/>
      <dgm:t>
        <a:bodyPr/>
        <a:lstStyle/>
        <a:p>
          <a:endParaRPr lang="es-MX"/>
        </a:p>
      </dgm:t>
    </dgm:pt>
    <dgm:pt modelId="{4179A4E4-C13C-4263-955F-D6FA63976D34}" type="pres">
      <dgm:prSet presAssocID="{D02B9B96-7C43-42A2-AF7D-FA01CDCB33BF}" presName="sibTrans" presStyleLbl="bgSibTrans2D1" presStyleIdx="2" presStyleCnt="8"/>
      <dgm:spPr/>
      <dgm:t>
        <a:bodyPr/>
        <a:lstStyle/>
        <a:p>
          <a:endParaRPr lang="es-MX"/>
        </a:p>
      </dgm:t>
    </dgm:pt>
    <dgm:pt modelId="{C297C6F6-F8D4-4F89-A62F-9776A35A0897}" type="pres">
      <dgm:prSet presAssocID="{0EC4CC28-6115-4018-BF6A-6447E24D562A}" presName="compNode" presStyleCnt="0"/>
      <dgm:spPr/>
    </dgm:pt>
    <dgm:pt modelId="{0BD15CDE-497A-4669-8742-39A83575C7E7}" type="pres">
      <dgm:prSet presAssocID="{0EC4CC28-6115-4018-BF6A-6447E24D562A}" presName="dummyConnPt" presStyleCnt="0"/>
      <dgm:spPr/>
    </dgm:pt>
    <dgm:pt modelId="{F9D899CF-ACD8-4401-A60F-DBA50F663880}" type="pres">
      <dgm:prSet presAssocID="{0EC4CC28-6115-4018-BF6A-6447E24D562A}" presName="node" presStyleLbl="node1" presStyleIdx="3" presStyleCnt="9">
        <dgm:presLayoutVars>
          <dgm:bulletEnabled val="1"/>
        </dgm:presLayoutVars>
      </dgm:prSet>
      <dgm:spPr/>
      <dgm:t>
        <a:bodyPr/>
        <a:lstStyle/>
        <a:p>
          <a:endParaRPr lang="es-MX"/>
        </a:p>
      </dgm:t>
    </dgm:pt>
    <dgm:pt modelId="{ED279804-31BD-423F-8A16-62509ABADC18}" type="pres">
      <dgm:prSet presAssocID="{DE599E5E-78FD-4831-9593-FFAE81084949}" presName="sibTrans" presStyleLbl="bgSibTrans2D1" presStyleIdx="3" presStyleCnt="8"/>
      <dgm:spPr/>
      <dgm:t>
        <a:bodyPr/>
        <a:lstStyle/>
        <a:p>
          <a:endParaRPr lang="es-MX"/>
        </a:p>
      </dgm:t>
    </dgm:pt>
    <dgm:pt modelId="{E2ECABA7-6211-4A45-B672-C59A40E49E32}" type="pres">
      <dgm:prSet presAssocID="{0ED356EF-62BB-454E-9B49-8FE0FD72E637}" presName="compNode" presStyleCnt="0"/>
      <dgm:spPr/>
    </dgm:pt>
    <dgm:pt modelId="{103E779A-2460-4E4A-9E3A-42BD82CCAEE1}" type="pres">
      <dgm:prSet presAssocID="{0ED356EF-62BB-454E-9B49-8FE0FD72E637}" presName="dummyConnPt" presStyleCnt="0"/>
      <dgm:spPr/>
    </dgm:pt>
    <dgm:pt modelId="{2C0695C4-4A1B-46B7-81A9-2AABD6A0B7C0}" type="pres">
      <dgm:prSet presAssocID="{0ED356EF-62BB-454E-9B49-8FE0FD72E637}" presName="node" presStyleLbl="node1" presStyleIdx="4" presStyleCnt="9">
        <dgm:presLayoutVars>
          <dgm:bulletEnabled val="1"/>
        </dgm:presLayoutVars>
      </dgm:prSet>
      <dgm:spPr/>
      <dgm:t>
        <a:bodyPr/>
        <a:lstStyle/>
        <a:p>
          <a:endParaRPr lang="es-MX"/>
        </a:p>
      </dgm:t>
    </dgm:pt>
    <dgm:pt modelId="{16C81E6A-E5D6-4737-B385-DCADE49254F1}" type="pres">
      <dgm:prSet presAssocID="{814AD007-9F3F-4930-B1EE-D1E2E26143CE}" presName="sibTrans" presStyleLbl="bgSibTrans2D1" presStyleIdx="4" presStyleCnt="8"/>
      <dgm:spPr/>
      <dgm:t>
        <a:bodyPr/>
        <a:lstStyle/>
        <a:p>
          <a:endParaRPr lang="es-MX"/>
        </a:p>
      </dgm:t>
    </dgm:pt>
    <dgm:pt modelId="{D53B2E62-CC87-4B47-BA95-E246ED8B0360}" type="pres">
      <dgm:prSet presAssocID="{12BEB668-2F6B-4461-9BB5-93368FDC2E78}" presName="compNode" presStyleCnt="0"/>
      <dgm:spPr/>
    </dgm:pt>
    <dgm:pt modelId="{1ACA2835-FA65-43A6-9DE0-F64EA45785D6}" type="pres">
      <dgm:prSet presAssocID="{12BEB668-2F6B-4461-9BB5-93368FDC2E78}" presName="dummyConnPt" presStyleCnt="0"/>
      <dgm:spPr/>
    </dgm:pt>
    <dgm:pt modelId="{414B6783-191A-490A-9F35-638B275AE725}" type="pres">
      <dgm:prSet presAssocID="{12BEB668-2F6B-4461-9BB5-93368FDC2E78}" presName="node" presStyleLbl="node1" presStyleIdx="5" presStyleCnt="9">
        <dgm:presLayoutVars>
          <dgm:bulletEnabled val="1"/>
        </dgm:presLayoutVars>
      </dgm:prSet>
      <dgm:spPr/>
      <dgm:t>
        <a:bodyPr/>
        <a:lstStyle/>
        <a:p>
          <a:endParaRPr lang="es-MX"/>
        </a:p>
      </dgm:t>
    </dgm:pt>
    <dgm:pt modelId="{CC5955C1-CB07-4924-B615-F75EFE208010}" type="pres">
      <dgm:prSet presAssocID="{607C3285-4113-44CC-8722-A4D0C1120A10}" presName="sibTrans" presStyleLbl="bgSibTrans2D1" presStyleIdx="5" presStyleCnt="8"/>
      <dgm:spPr/>
      <dgm:t>
        <a:bodyPr/>
        <a:lstStyle/>
        <a:p>
          <a:endParaRPr lang="es-MX"/>
        </a:p>
      </dgm:t>
    </dgm:pt>
    <dgm:pt modelId="{75AD063F-6FB2-4CEE-9D82-71EBDE588A55}" type="pres">
      <dgm:prSet presAssocID="{2C78E1D4-08AD-40B3-A600-F87A4157551F}" presName="compNode" presStyleCnt="0"/>
      <dgm:spPr/>
    </dgm:pt>
    <dgm:pt modelId="{C9E39097-2500-4DCC-B913-0ED9BB4DF9DC}" type="pres">
      <dgm:prSet presAssocID="{2C78E1D4-08AD-40B3-A600-F87A4157551F}" presName="dummyConnPt" presStyleCnt="0"/>
      <dgm:spPr/>
    </dgm:pt>
    <dgm:pt modelId="{77AAD379-B4A1-4C4C-97C4-B8E4D835A478}" type="pres">
      <dgm:prSet presAssocID="{2C78E1D4-08AD-40B3-A600-F87A4157551F}" presName="node" presStyleLbl="node1" presStyleIdx="6" presStyleCnt="9">
        <dgm:presLayoutVars>
          <dgm:bulletEnabled val="1"/>
        </dgm:presLayoutVars>
      </dgm:prSet>
      <dgm:spPr/>
      <dgm:t>
        <a:bodyPr/>
        <a:lstStyle/>
        <a:p>
          <a:endParaRPr lang="es-MX"/>
        </a:p>
      </dgm:t>
    </dgm:pt>
    <dgm:pt modelId="{0CA9491B-80F2-46D0-A1C7-7E0DA921DA5D}" type="pres">
      <dgm:prSet presAssocID="{F212C0E9-C46C-499C-9F5C-31A6A2FFA41C}" presName="sibTrans" presStyleLbl="bgSibTrans2D1" presStyleIdx="6" presStyleCnt="8"/>
      <dgm:spPr/>
      <dgm:t>
        <a:bodyPr/>
        <a:lstStyle/>
        <a:p>
          <a:endParaRPr lang="es-MX"/>
        </a:p>
      </dgm:t>
    </dgm:pt>
    <dgm:pt modelId="{E5156BC9-3572-4F98-8FFA-6C8406BEE9CA}" type="pres">
      <dgm:prSet presAssocID="{E8B918CE-8C31-44DD-97E7-5500D28589D3}" presName="compNode" presStyleCnt="0"/>
      <dgm:spPr/>
    </dgm:pt>
    <dgm:pt modelId="{18C656E4-9EBD-4546-8589-3B9FDFC71276}" type="pres">
      <dgm:prSet presAssocID="{E8B918CE-8C31-44DD-97E7-5500D28589D3}" presName="dummyConnPt" presStyleCnt="0"/>
      <dgm:spPr/>
    </dgm:pt>
    <dgm:pt modelId="{594C6614-F4BD-40E0-97AE-45EE5CFB12A4}" type="pres">
      <dgm:prSet presAssocID="{E8B918CE-8C31-44DD-97E7-5500D28589D3}" presName="node" presStyleLbl="node1" presStyleIdx="7" presStyleCnt="9">
        <dgm:presLayoutVars>
          <dgm:bulletEnabled val="1"/>
        </dgm:presLayoutVars>
      </dgm:prSet>
      <dgm:spPr/>
      <dgm:t>
        <a:bodyPr/>
        <a:lstStyle/>
        <a:p>
          <a:endParaRPr lang="es-MX"/>
        </a:p>
      </dgm:t>
    </dgm:pt>
    <dgm:pt modelId="{5F8A0BEF-B788-478F-A62A-75085E897B60}" type="pres">
      <dgm:prSet presAssocID="{8C9FEEDF-BB9F-428F-8A00-B08DC554288F}" presName="sibTrans" presStyleLbl="bgSibTrans2D1" presStyleIdx="7" presStyleCnt="8"/>
      <dgm:spPr/>
      <dgm:t>
        <a:bodyPr/>
        <a:lstStyle/>
        <a:p>
          <a:endParaRPr lang="es-MX"/>
        </a:p>
      </dgm:t>
    </dgm:pt>
    <dgm:pt modelId="{05C38F06-0894-4C88-A2EC-1C8672DF29C9}" type="pres">
      <dgm:prSet presAssocID="{0BD6B23E-D072-4F69-A37E-553313B21F6B}" presName="compNode" presStyleCnt="0"/>
      <dgm:spPr/>
    </dgm:pt>
    <dgm:pt modelId="{BFCC91F3-221B-4927-B0E1-CC6451797E6E}" type="pres">
      <dgm:prSet presAssocID="{0BD6B23E-D072-4F69-A37E-553313B21F6B}" presName="dummyConnPt" presStyleCnt="0"/>
      <dgm:spPr/>
    </dgm:pt>
    <dgm:pt modelId="{F94FF2F0-FB74-42C7-8961-88983B7E3543}" type="pres">
      <dgm:prSet presAssocID="{0BD6B23E-D072-4F69-A37E-553313B21F6B}" presName="node" presStyleLbl="node1" presStyleIdx="8" presStyleCnt="9">
        <dgm:presLayoutVars>
          <dgm:bulletEnabled val="1"/>
        </dgm:presLayoutVars>
      </dgm:prSet>
      <dgm:spPr/>
      <dgm:t>
        <a:bodyPr/>
        <a:lstStyle/>
        <a:p>
          <a:endParaRPr lang="es-MX"/>
        </a:p>
      </dgm:t>
    </dgm:pt>
  </dgm:ptLst>
  <dgm:cxnLst>
    <dgm:cxn modelId="{5419C54A-92B7-4C44-AA5D-F8F4E4382E7B}" type="presOf" srcId="{814AD007-9F3F-4930-B1EE-D1E2E26143CE}" destId="{16C81E6A-E5D6-4737-B385-DCADE49254F1}" srcOrd="0" destOrd="0" presId="urn:microsoft.com/office/officeart/2005/8/layout/bProcess4"/>
    <dgm:cxn modelId="{E66E9DF5-3F11-44FE-A9DA-BE0C36C84C79}" srcId="{F296DF42-865C-4364-B394-F8B28CA7E1B2}" destId="{5E90410D-7A3F-4BA7-95EA-7832571991C7}" srcOrd="2" destOrd="0" parTransId="{23E74606-012D-48E3-95B6-C6DE385A97A8}" sibTransId="{D02B9B96-7C43-42A2-AF7D-FA01CDCB33BF}"/>
    <dgm:cxn modelId="{0C34E82C-DEE7-4E67-91C1-C73D95FA9855}" type="presOf" srcId="{07677AC2-979F-4DB5-AF46-4B89242ED583}" destId="{BB61E29E-2DF1-4334-BC50-5FE5A501C02A}" srcOrd="0" destOrd="0" presId="urn:microsoft.com/office/officeart/2005/8/layout/bProcess4"/>
    <dgm:cxn modelId="{6DA4BDC1-86BB-417D-87EF-7233F4E427BB}" type="presOf" srcId="{0EC4CC28-6115-4018-BF6A-6447E24D562A}" destId="{F9D899CF-ACD8-4401-A60F-DBA50F663880}" srcOrd="0" destOrd="0" presId="urn:microsoft.com/office/officeart/2005/8/layout/bProcess4"/>
    <dgm:cxn modelId="{78967EF8-1986-45D6-9327-DC7E43B0C06A}" type="presOf" srcId="{8C9FEEDF-BB9F-428F-8A00-B08DC554288F}" destId="{5F8A0BEF-B788-478F-A62A-75085E897B60}" srcOrd="0" destOrd="0" presId="urn:microsoft.com/office/officeart/2005/8/layout/bProcess4"/>
    <dgm:cxn modelId="{0B3712DF-CBDE-4E83-B9AE-C3F9372B95CB}" type="presOf" srcId="{7BC8AE78-92E4-4743-94D3-7B692BF082B4}" destId="{DFCA36DF-E80A-441F-856C-1E00D3872977}" srcOrd="0" destOrd="0" presId="urn:microsoft.com/office/officeart/2005/8/layout/bProcess4"/>
    <dgm:cxn modelId="{66948013-B38C-46D7-B67C-ED276377B46A}" type="presOf" srcId="{12BEB668-2F6B-4461-9BB5-93368FDC2E78}" destId="{414B6783-191A-490A-9F35-638B275AE725}" srcOrd="0" destOrd="0" presId="urn:microsoft.com/office/officeart/2005/8/layout/bProcess4"/>
    <dgm:cxn modelId="{83391131-B880-49DD-A38A-B931EC1FB263}" srcId="{F296DF42-865C-4364-B394-F8B28CA7E1B2}" destId="{2C78E1D4-08AD-40B3-A600-F87A4157551F}" srcOrd="6" destOrd="0" parTransId="{9F948CCA-2015-48C2-ADDE-585027C445BB}" sibTransId="{F212C0E9-C46C-499C-9F5C-31A6A2FFA41C}"/>
    <dgm:cxn modelId="{40F86F1E-1136-4DDC-B7CE-17B62144C87A}" type="presOf" srcId="{F212C0E9-C46C-499C-9F5C-31A6A2FFA41C}" destId="{0CA9491B-80F2-46D0-A1C7-7E0DA921DA5D}" srcOrd="0" destOrd="0" presId="urn:microsoft.com/office/officeart/2005/8/layout/bProcess4"/>
    <dgm:cxn modelId="{5310882D-9F88-4615-ADC2-0A3C83A3A742}" type="presOf" srcId="{E8B918CE-8C31-44DD-97E7-5500D28589D3}" destId="{594C6614-F4BD-40E0-97AE-45EE5CFB12A4}" srcOrd="0" destOrd="0" presId="urn:microsoft.com/office/officeart/2005/8/layout/bProcess4"/>
    <dgm:cxn modelId="{231BADD5-68B8-4ADA-945C-1A309DB36AC4}" type="presOf" srcId="{2C78E1D4-08AD-40B3-A600-F87A4157551F}" destId="{77AAD379-B4A1-4C4C-97C4-B8E4D835A478}" srcOrd="0" destOrd="0" presId="urn:microsoft.com/office/officeart/2005/8/layout/bProcess4"/>
    <dgm:cxn modelId="{8B86EAC3-B9A8-4068-AB18-211F498B5B85}" type="presOf" srcId="{5E90410D-7A3F-4BA7-95EA-7832571991C7}" destId="{DD0EBD6E-CE37-485B-A94F-7AE3BA683CB3}" srcOrd="0" destOrd="0" presId="urn:microsoft.com/office/officeart/2005/8/layout/bProcess4"/>
    <dgm:cxn modelId="{BF0C4ECE-A753-4F31-BA01-984CBB610124}" type="presOf" srcId="{710DFCBE-3AC3-4CC5-A155-9839C8654A0E}" destId="{6A2C741D-5384-4233-8FE6-2B3E2626B7C8}" srcOrd="0" destOrd="0" presId="urn:microsoft.com/office/officeart/2005/8/layout/bProcess4"/>
    <dgm:cxn modelId="{F477EEE3-38D5-48AE-8DFC-27894C20C547}" srcId="{F296DF42-865C-4364-B394-F8B28CA7E1B2}" destId="{07677AC2-979F-4DB5-AF46-4B89242ED583}" srcOrd="1" destOrd="0" parTransId="{9E5C684E-3BE4-4B4D-8DFD-9A8C201CE3FF}" sibTransId="{7BC8AE78-92E4-4743-94D3-7B692BF082B4}"/>
    <dgm:cxn modelId="{A02F15A4-AFDB-46FD-A4C0-B9E29E607D6B}" srcId="{F296DF42-865C-4364-B394-F8B28CA7E1B2}" destId="{0EC4CC28-6115-4018-BF6A-6447E24D562A}" srcOrd="3" destOrd="0" parTransId="{43CE8FE4-8F68-48C0-BBD7-3840C397E4D3}" sibTransId="{DE599E5E-78FD-4831-9593-FFAE81084949}"/>
    <dgm:cxn modelId="{B1BCBAFC-BD09-46C0-A6BF-B302E9D87218}" srcId="{F296DF42-865C-4364-B394-F8B28CA7E1B2}" destId="{0BD6B23E-D072-4F69-A37E-553313B21F6B}" srcOrd="8" destOrd="0" parTransId="{2EE9125E-2B94-4F11-B0CB-CF865EFBD0FA}" sibTransId="{5AA62333-425B-41E8-B2F9-D8E1105F7C6F}"/>
    <dgm:cxn modelId="{F9C4F1DB-F517-4987-80F0-F1137189F292}" srcId="{F296DF42-865C-4364-B394-F8B28CA7E1B2}" destId="{E8B918CE-8C31-44DD-97E7-5500D28589D3}" srcOrd="7" destOrd="0" parTransId="{FACAEA9E-0B6F-4FE6-8A1E-CC48B3C5E643}" sibTransId="{8C9FEEDF-BB9F-428F-8A00-B08DC554288F}"/>
    <dgm:cxn modelId="{4902DB1E-0ED9-4532-BF4E-97F06DA4FC9F}" srcId="{F296DF42-865C-4364-B394-F8B28CA7E1B2}" destId="{6DF3C72C-FBCF-4087-98A0-E5827BADE13C}" srcOrd="0" destOrd="0" parTransId="{35AE3BE3-D418-44BC-80B5-6585735B7B4E}" sibTransId="{710DFCBE-3AC3-4CC5-A155-9839C8654A0E}"/>
    <dgm:cxn modelId="{EE5F89A9-9147-412E-88E8-848AB5EFF923}" type="presOf" srcId="{D02B9B96-7C43-42A2-AF7D-FA01CDCB33BF}" destId="{4179A4E4-C13C-4263-955F-D6FA63976D34}" srcOrd="0" destOrd="0" presId="urn:microsoft.com/office/officeart/2005/8/layout/bProcess4"/>
    <dgm:cxn modelId="{BB1724A1-C9DD-433F-9B1B-EB7E6A8B873C}" type="presOf" srcId="{0ED356EF-62BB-454E-9B49-8FE0FD72E637}" destId="{2C0695C4-4A1B-46B7-81A9-2AABD6A0B7C0}" srcOrd="0" destOrd="0" presId="urn:microsoft.com/office/officeart/2005/8/layout/bProcess4"/>
    <dgm:cxn modelId="{F260FBDA-3027-4758-B279-89927C39C028}" type="presOf" srcId="{6DF3C72C-FBCF-4087-98A0-E5827BADE13C}" destId="{FEDC622F-87D0-4CC8-A14E-EDC4FF047824}" srcOrd="0" destOrd="0" presId="urn:microsoft.com/office/officeart/2005/8/layout/bProcess4"/>
    <dgm:cxn modelId="{1987F942-D0B6-48F9-987A-C43B678EF593}" type="presOf" srcId="{DE599E5E-78FD-4831-9593-FFAE81084949}" destId="{ED279804-31BD-423F-8A16-62509ABADC18}" srcOrd="0" destOrd="0" presId="urn:microsoft.com/office/officeart/2005/8/layout/bProcess4"/>
    <dgm:cxn modelId="{B39A0DE8-5F92-40E7-A590-708CDD0DF7A9}" srcId="{F296DF42-865C-4364-B394-F8B28CA7E1B2}" destId="{12BEB668-2F6B-4461-9BB5-93368FDC2E78}" srcOrd="5" destOrd="0" parTransId="{EAE3C9F0-6FDD-44B8-BCE0-1B8A7275BDBD}" sibTransId="{607C3285-4113-44CC-8722-A4D0C1120A10}"/>
    <dgm:cxn modelId="{7A60207E-B938-41F4-88DF-1C17B1AD6DA6}" type="presOf" srcId="{0BD6B23E-D072-4F69-A37E-553313B21F6B}" destId="{F94FF2F0-FB74-42C7-8961-88983B7E3543}" srcOrd="0" destOrd="0" presId="urn:microsoft.com/office/officeart/2005/8/layout/bProcess4"/>
    <dgm:cxn modelId="{6C259612-C747-43E9-BBDD-8EB13DBCF368}" type="presOf" srcId="{607C3285-4113-44CC-8722-A4D0C1120A10}" destId="{CC5955C1-CB07-4924-B615-F75EFE208010}" srcOrd="0" destOrd="0" presId="urn:microsoft.com/office/officeart/2005/8/layout/bProcess4"/>
    <dgm:cxn modelId="{DC38664B-B591-4D6E-A3DC-7D20EA57875B}" type="presOf" srcId="{F296DF42-865C-4364-B394-F8B28CA7E1B2}" destId="{10855209-D52A-4B68-8CD0-F9723ABAF305}" srcOrd="0" destOrd="0" presId="urn:microsoft.com/office/officeart/2005/8/layout/bProcess4"/>
    <dgm:cxn modelId="{10DBFF9C-3853-42A9-A723-8CE7C6F46D2B}" srcId="{F296DF42-865C-4364-B394-F8B28CA7E1B2}" destId="{0ED356EF-62BB-454E-9B49-8FE0FD72E637}" srcOrd="4" destOrd="0" parTransId="{89758A77-CD1F-4FD5-9A1A-C9BB29EB9326}" sibTransId="{814AD007-9F3F-4930-B1EE-D1E2E26143CE}"/>
    <dgm:cxn modelId="{4BF115E8-9B4A-4471-9814-87A8EE2E1933}" type="presParOf" srcId="{10855209-D52A-4B68-8CD0-F9723ABAF305}" destId="{1C50E730-9C43-420E-85CF-8B157A328855}" srcOrd="0" destOrd="0" presId="urn:microsoft.com/office/officeart/2005/8/layout/bProcess4"/>
    <dgm:cxn modelId="{3574B2A0-3CFC-4275-99A6-FED8C29BE25E}" type="presParOf" srcId="{1C50E730-9C43-420E-85CF-8B157A328855}" destId="{0339B274-EA59-4DB7-A5F3-1FB8CC8094C2}" srcOrd="0" destOrd="0" presId="urn:microsoft.com/office/officeart/2005/8/layout/bProcess4"/>
    <dgm:cxn modelId="{983CB4FB-DF8D-4A7B-BC9D-328C162E47F6}" type="presParOf" srcId="{1C50E730-9C43-420E-85CF-8B157A328855}" destId="{FEDC622F-87D0-4CC8-A14E-EDC4FF047824}" srcOrd="1" destOrd="0" presId="urn:microsoft.com/office/officeart/2005/8/layout/bProcess4"/>
    <dgm:cxn modelId="{0D2AC628-96F3-4857-B9FF-3A0DE69B9B7E}" type="presParOf" srcId="{10855209-D52A-4B68-8CD0-F9723ABAF305}" destId="{6A2C741D-5384-4233-8FE6-2B3E2626B7C8}" srcOrd="1" destOrd="0" presId="urn:microsoft.com/office/officeart/2005/8/layout/bProcess4"/>
    <dgm:cxn modelId="{D037BE51-A960-4168-99AC-F1F4B95A3C1F}" type="presParOf" srcId="{10855209-D52A-4B68-8CD0-F9723ABAF305}" destId="{2ACB1E11-3EFE-4BC9-A40A-B9E402963B5A}" srcOrd="2" destOrd="0" presId="urn:microsoft.com/office/officeart/2005/8/layout/bProcess4"/>
    <dgm:cxn modelId="{6885FCD8-2F7E-41A7-A694-AB3E306F0C13}" type="presParOf" srcId="{2ACB1E11-3EFE-4BC9-A40A-B9E402963B5A}" destId="{DF24F182-4F1C-416F-8E87-56267BF398B1}" srcOrd="0" destOrd="0" presId="urn:microsoft.com/office/officeart/2005/8/layout/bProcess4"/>
    <dgm:cxn modelId="{3C0403A4-43FF-4180-A64D-F81A9A66006A}" type="presParOf" srcId="{2ACB1E11-3EFE-4BC9-A40A-B9E402963B5A}" destId="{BB61E29E-2DF1-4334-BC50-5FE5A501C02A}" srcOrd="1" destOrd="0" presId="urn:microsoft.com/office/officeart/2005/8/layout/bProcess4"/>
    <dgm:cxn modelId="{D45DB475-24FD-410A-9787-C3651AA0759C}" type="presParOf" srcId="{10855209-D52A-4B68-8CD0-F9723ABAF305}" destId="{DFCA36DF-E80A-441F-856C-1E00D3872977}" srcOrd="3" destOrd="0" presId="urn:microsoft.com/office/officeart/2005/8/layout/bProcess4"/>
    <dgm:cxn modelId="{CFD3DB27-A3EB-4BE2-996C-6997DC4A873C}" type="presParOf" srcId="{10855209-D52A-4B68-8CD0-F9723ABAF305}" destId="{07FB9311-A34D-400B-BFFE-AECCE7F20898}" srcOrd="4" destOrd="0" presId="urn:microsoft.com/office/officeart/2005/8/layout/bProcess4"/>
    <dgm:cxn modelId="{DBBC3D78-D610-42EA-93DA-D4AE007ED844}" type="presParOf" srcId="{07FB9311-A34D-400B-BFFE-AECCE7F20898}" destId="{2F9AD995-11D4-4181-9881-B3D6B14840AF}" srcOrd="0" destOrd="0" presId="urn:microsoft.com/office/officeart/2005/8/layout/bProcess4"/>
    <dgm:cxn modelId="{113E2BAA-AFBF-4CBF-ACDE-83A9ADF72D76}" type="presParOf" srcId="{07FB9311-A34D-400B-BFFE-AECCE7F20898}" destId="{DD0EBD6E-CE37-485B-A94F-7AE3BA683CB3}" srcOrd="1" destOrd="0" presId="urn:microsoft.com/office/officeart/2005/8/layout/bProcess4"/>
    <dgm:cxn modelId="{21AD3A9C-20B2-43CC-B856-95F1D94FAFFD}" type="presParOf" srcId="{10855209-D52A-4B68-8CD0-F9723ABAF305}" destId="{4179A4E4-C13C-4263-955F-D6FA63976D34}" srcOrd="5" destOrd="0" presId="urn:microsoft.com/office/officeart/2005/8/layout/bProcess4"/>
    <dgm:cxn modelId="{D8C66841-54B0-46D4-961F-C7D46B44F330}" type="presParOf" srcId="{10855209-D52A-4B68-8CD0-F9723ABAF305}" destId="{C297C6F6-F8D4-4F89-A62F-9776A35A0897}" srcOrd="6" destOrd="0" presId="urn:microsoft.com/office/officeart/2005/8/layout/bProcess4"/>
    <dgm:cxn modelId="{87568180-EA5F-40FA-9D4F-CDB87F259863}" type="presParOf" srcId="{C297C6F6-F8D4-4F89-A62F-9776A35A0897}" destId="{0BD15CDE-497A-4669-8742-39A83575C7E7}" srcOrd="0" destOrd="0" presId="urn:microsoft.com/office/officeart/2005/8/layout/bProcess4"/>
    <dgm:cxn modelId="{A52A492F-573C-41BF-AB3C-01CC13F50005}" type="presParOf" srcId="{C297C6F6-F8D4-4F89-A62F-9776A35A0897}" destId="{F9D899CF-ACD8-4401-A60F-DBA50F663880}" srcOrd="1" destOrd="0" presId="urn:microsoft.com/office/officeart/2005/8/layout/bProcess4"/>
    <dgm:cxn modelId="{84308021-12C1-42E7-A687-2DC000955AA0}" type="presParOf" srcId="{10855209-D52A-4B68-8CD0-F9723ABAF305}" destId="{ED279804-31BD-423F-8A16-62509ABADC18}" srcOrd="7" destOrd="0" presId="urn:microsoft.com/office/officeart/2005/8/layout/bProcess4"/>
    <dgm:cxn modelId="{50D5748A-97F4-46C8-B5F2-3848AE8B634F}" type="presParOf" srcId="{10855209-D52A-4B68-8CD0-F9723ABAF305}" destId="{E2ECABA7-6211-4A45-B672-C59A40E49E32}" srcOrd="8" destOrd="0" presId="urn:microsoft.com/office/officeart/2005/8/layout/bProcess4"/>
    <dgm:cxn modelId="{EC5FEBE5-201F-4CAD-BD66-E131BBA9B822}" type="presParOf" srcId="{E2ECABA7-6211-4A45-B672-C59A40E49E32}" destId="{103E779A-2460-4E4A-9E3A-42BD82CCAEE1}" srcOrd="0" destOrd="0" presId="urn:microsoft.com/office/officeart/2005/8/layout/bProcess4"/>
    <dgm:cxn modelId="{37813C50-1520-4156-B8B6-7F526EA4B7CF}" type="presParOf" srcId="{E2ECABA7-6211-4A45-B672-C59A40E49E32}" destId="{2C0695C4-4A1B-46B7-81A9-2AABD6A0B7C0}" srcOrd="1" destOrd="0" presId="urn:microsoft.com/office/officeart/2005/8/layout/bProcess4"/>
    <dgm:cxn modelId="{A4675C24-0370-4757-A74D-E24DD3E26DF3}" type="presParOf" srcId="{10855209-D52A-4B68-8CD0-F9723ABAF305}" destId="{16C81E6A-E5D6-4737-B385-DCADE49254F1}" srcOrd="9" destOrd="0" presId="urn:microsoft.com/office/officeart/2005/8/layout/bProcess4"/>
    <dgm:cxn modelId="{61CD31F3-EDBB-4F05-9828-92AA5ACF21F1}" type="presParOf" srcId="{10855209-D52A-4B68-8CD0-F9723ABAF305}" destId="{D53B2E62-CC87-4B47-BA95-E246ED8B0360}" srcOrd="10" destOrd="0" presId="urn:microsoft.com/office/officeart/2005/8/layout/bProcess4"/>
    <dgm:cxn modelId="{A916FDAB-5567-4BE4-AD1F-945FD846F4FA}" type="presParOf" srcId="{D53B2E62-CC87-4B47-BA95-E246ED8B0360}" destId="{1ACA2835-FA65-43A6-9DE0-F64EA45785D6}" srcOrd="0" destOrd="0" presId="urn:microsoft.com/office/officeart/2005/8/layout/bProcess4"/>
    <dgm:cxn modelId="{9A2A41D0-6E53-4B9E-9C15-C5B49EC1066D}" type="presParOf" srcId="{D53B2E62-CC87-4B47-BA95-E246ED8B0360}" destId="{414B6783-191A-490A-9F35-638B275AE725}" srcOrd="1" destOrd="0" presId="urn:microsoft.com/office/officeart/2005/8/layout/bProcess4"/>
    <dgm:cxn modelId="{7A956234-D73F-4B0B-9D71-85C344592677}" type="presParOf" srcId="{10855209-D52A-4B68-8CD0-F9723ABAF305}" destId="{CC5955C1-CB07-4924-B615-F75EFE208010}" srcOrd="11" destOrd="0" presId="urn:microsoft.com/office/officeart/2005/8/layout/bProcess4"/>
    <dgm:cxn modelId="{6196FAA4-83F3-4DB1-B148-1C5B0F8DDFEC}" type="presParOf" srcId="{10855209-D52A-4B68-8CD0-F9723ABAF305}" destId="{75AD063F-6FB2-4CEE-9D82-71EBDE588A55}" srcOrd="12" destOrd="0" presId="urn:microsoft.com/office/officeart/2005/8/layout/bProcess4"/>
    <dgm:cxn modelId="{F42A08E8-A6F9-4B94-B2BC-AC0B92022844}" type="presParOf" srcId="{75AD063F-6FB2-4CEE-9D82-71EBDE588A55}" destId="{C9E39097-2500-4DCC-B913-0ED9BB4DF9DC}" srcOrd="0" destOrd="0" presId="urn:microsoft.com/office/officeart/2005/8/layout/bProcess4"/>
    <dgm:cxn modelId="{56B5FC36-4549-4955-BD89-943222994381}" type="presParOf" srcId="{75AD063F-6FB2-4CEE-9D82-71EBDE588A55}" destId="{77AAD379-B4A1-4C4C-97C4-B8E4D835A478}" srcOrd="1" destOrd="0" presId="urn:microsoft.com/office/officeart/2005/8/layout/bProcess4"/>
    <dgm:cxn modelId="{5778394E-6A79-4E02-8A14-A27D75D9B63F}" type="presParOf" srcId="{10855209-D52A-4B68-8CD0-F9723ABAF305}" destId="{0CA9491B-80F2-46D0-A1C7-7E0DA921DA5D}" srcOrd="13" destOrd="0" presId="urn:microsoft.com/office/officeart/2005/8/layout/bProcess4"/>
    <dgm:cxn modelId="{DB1D430C-258B-47F8-B860-A19A95D82B55}" type="presParOf" srcId="{10855209-D52A-4B68-8CD0-F9723ABAF305}" destId="{E5156BC9-3572-4F98-8FFA-6C8406BEE9CA}" srcOrd="14" destOrd="0" presId="urn:microsoft.com/office/officeart/2005/8/layout/bProcess4"/>
    <dgm:cxn modelId="{69C1C574-19AF-477A-85B7-6F211788521B}" type="presParOf" srcId="{E5156BC9-3572-4F98-8FFA-6C8406BEE9CA}" destId="{18C656E4-9EBD-4546-8589-3B9FDFC71276}" srcOrd="0" destOrd="0" presId="urn:microsoft.com/office/officeart/2005/8/layout/bProcess4"/>
    <dgm:cxn modelId="{CE3C9BB4-BA74-497C-A115-0CC4CA824DBF}" type="presParOf" srcId="{E5156BC9-3572-4F98-8FFA-6C8406BEE9CA}" destId="{594C6614-F4BD-40E0-97AE-45EE5CFB12A4}" srcOrd="1" destOrd="0" presId="urn:microsoft.com/office/officeart/2005/8/layout/bProcess4"/>
    <dgm:cxn modelId="{F775D6DA-CD12-4432-8BDF-4569CB657CB5}" type="presParOf" srcId="{10855209-D52A-4B68-8CD0-F9723ABAF305}" destId="{5F8A0BEF-B788-478F-A62A-75085E897B60}" srcOrd="15" destOrd="0" presId="urn:microsoft.com/office/officeart/2005/8/layout/bProcess4"/>
    <dgm:cxn modelId="{F79400A8-6F20-49FA-A4CE-542E34C34CE9}" type="presParOf" srcId="{10855209-D52A-4B68-8CD0-F9723ABAF305}" destId="{05C38F06-0894-4C88-A2EC-1C8672DF29C9}" srcOrd="16" destOrd="0" presId="urn:microsoft.com/office/officeart/2005/8/layout/bProcess4"/>
    <dgm:cxn modelId="{EF95733C-E85E-45F9-8C82-7220F85C7E0D}" type="presParOf" srcId="{05C38F06-0894-4C88-A2EC-1C8672DF29C9}" destId="{BFCC91F3-221B-4927-B0E1-CC6451797E6E}" srcOrd="0" destOrd="0" presId="urn:microsoft.com/office/officeart/2005/8/layout/bProcess4"/>
    <dgm:cxn modelId="{DFEC896A-49FC-4BAB-AD67-BFC5E6A8DD8D}" type="presParOf" srcId="{05C38F06-0894-4C88-A2EC-1C8672DF29C9}" destId="{F94FF2F0-FB74-42C7-8961-88983B7E354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61684B-62BC-4A9B-BFAF-D66F88F8F247}"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s-MX"/>
        </a:p>
      </dgm:t>
    </dgm:pt>
    <dgm:pt modelId="{862BE67E-44B0-4215-87BE-AC8C8F3EA53F}">
      <dgm:prSet phldrT="[Texto]" custT="1"/>
      <dgm:spPr/>
      <dgm:t>
        <a:bodyPr/>
        <a:lstStyle/>
        <a:p>
          <a:r>
            <a:rPr lang="es-MX" sz="1600" dirty="0" smtClean="0">
              <a:solidFill>
                <a:schemeClr val="bg2">
                  <a:lumMod val="10000"/>
                </a:schemeClr>
              </a:solidFill>
            </a:rPr>
            <a:t>No documentar, con dolo o negligencia, el ejercicio de sus facultades, competencias, funciones o actos de autoridad, de conformidad con la normatividad aplicable</a:t>
          </a:r>
          <a:endParaRPr lang="es-MX" sz="1600" dirty="0">
            <a:solidFill>
              <a:schemeClr val="bg2">
                <a:lumMod val="10000"/>
              </a:schemeClr>
            </a:solidFill>
          </a:endParaRPr>
        </a:p>
      </dgm:t>
    </dgm:pt>
    <dgm:pt modelId="{D8ACDA85-8C81-48AB-B3F8-93F215790928}" type="parTrans" cxnId="{84DAAC31-6701-44F2-A795-72E816BE5255}">
      <dgm:prSet/>
      <dgm:spPr/>
      <dgm:t>
        <a:bodyPr/>
        <a:lstStyle/>
        <a:p>
          <a:endParaRPr lang="es-MX"/>
        </a:p>
      </dgm:t>
    </dgm:pt>
    <dgm:pt modelId="{E9C5B1A0-7374-4F34-8FFF-78EDB33D2B44}" type="sibTrans" cxnId="{84DAAC31-6701-44F2-A795-72E816BE5255}">
      <dgm:prSet/>
      <dgm:spPr/>
      <dgm:t>
        <a:bodyPr/>
        <a:lstStyle/>
        <a:p>
          <a:endParaRPr lang="es-MX"/>
        </a:p>
      </dgm:t>
    </dgm:pt>
    <dgm:pt modelId="{8C44FC40-5C32-43FF-B869-A2C23102F563}">
      <dgm:prSet phldrT="[Texto]" custT="1"/>
      <dgm:spPr/>
      <dgm:t>
        <a:bodyPr/>
        <a:lstStyle/>
        <a:p>
          <a:r>
            <a:rPr lang="es-MX" sz="1600" dirty="0">
              <a:solidFill>
                <a:schemeClr val="bg2">
                  <a:lumMod val="10000"/>
                </a:schemeClr>
              </a:solidFill>
            </a:rPr>
            <a:t>Clasificar como reservada, con dolo o negligencia, la información, sin que se cumplan las características señaladas en la Ley. La sanción procede cuando exista una resolución previa del Instituto, que haya quedado firme</a:t>
          </a:r>
        </a:p>
      </dgm:t>
    </dgm:pt>
    <dgm:pt modelId="{12FFA126-50D2-4003-ACE0-0BFE6264EEC7}" type="parTrans" cxnId="{CCC0F090-7E48-400A-AF2F-FF9C7C6FEA71}">
      <dgm:prSet/>
      <dgm:spPr/>
      <dgm:t>
        <a:bodyPr/>
        <a:lstStyle/>
        <a:p>
          <a:endParaRPr lang="es-MX"/>
        </a:p>
      </dgm:t>
    </dgm:pt>
    <dgm:pt modelId="{CD8D81E3-EC37-4BDC-8510-4C6EA59337BA}" type="sibTrans" cxnId="{CCC0F090-7E48-400A-AF2F-FF9C7C6FEA71}">
      <dgm:prSet/>
      <dgm:spPr/>
      <dgm:t>
        <a:bodyPr/>
        <a:lstStyle/>
        <a:p>
          <a:endParaRPr lang="es-MX"/>
        </a:p>
      </dgm:t>
    </dgm:pt>
    <dgm:pt modelId="{24B639FA-3032-44CB-B339-655FA3F8F216}">
      <dgm:prSet phldrT="[Texto]" custT="1"/>
      <dgm:spPr/>
      <dgm:t>
        <a:bodyPr/>
        <a:lstStyle/>
        <a:p>
          <a:r>
            <a:rPr lang="es-MX" sz="1600" dirty="0">
              <a:solidFill>
                <a:schemeClr val="bg2">
                  <a:lumMod val="10000"/>
                </a:schemeClr>
              </a:solidFill>
            </a:rPr>
            <a:t>No desclasificar la información como reservada cuando los motivos que le dieron origen ya no existan o haya fenecido el plazo, cuando el Instituto determine que existe una causa de interés público que persiste o no se solicite la prórroga al Comité</a:t>
          </a:r>
        </a:p>
      </dgm:t>
    </dgm:pt>
    <dgm:pt modelId="{18D44BB7-2D80-4CC8-825B-04C520405290}" type="parTrans" cxnId="{9032F9B1-9F87-4F93-B278-88241F48D761}">
      <dgm:prSet/>
      <dgm:spPr/>
      <dgm:t>
        <a:bodyPr/>
        <a:lstStyle/>
        <a:p>
          <a:endParaRPr lang="es-MX"/>
        </a:p>
      </dgm:t>
    </dgm:pt>
    <dgm:pt modelId="{718AE6E9-1B58-4C7F-869A-3FC00EAA8DF4}" type="sibTrans" cxnId="{9032F9B1-9F87-4F93-B278-88241F48D761}">
      <dgm:prSet/>
      <dgm:spPr/>
      <dgm:t>
        <a:bodyPr/>
        <a:lstStyle/>
        <a:p>
          <a:endParaRPr lang="es-MX"/>
        </a:p>
      </dgm:t>
    </dgm:pt>
    <dgm:pt modelId="{C42259FA-B7FA-4F88-81B0-5DD24B66BEF4}">
      <dgm:prSet phldrT="[Texto]" custT="1"/>
      <dgm:spPr/>
      <dgm:t>
        <a:bodyPr/>
        <a:lstStyle/>
        <a:p>
          <a:r>
            <a:rPr lang="es-MX" sz="1400" dirty="0" smtClean="0">
              <a:solidFill>
                <a:schemeClr val="bg2">
                  <a:lumMod val="10000"/>
                </a:schemeClr>
              </a:solidFill>
            </a:rPr>
            <a:t>Clasificar como confidencial, con dolo o negligencia, datos personales sin que se cumplan las características señaladas en las leyes que resulten aplicables. La sanción sólo procederá cuando exista una resolución previa, que haya quedado firme, respecto del criterio de clasificación de los datos personales</a:t>
          </a:r>
          <a:endParaRPr lang="es-MX" sz="1400" dirty="0">
            <a:solidFill>
              <a:schemeClr val="bg2">
                <a:lumMod val="10000"/>
              </a:schemeClr>
            </a:solidFill>
          </a:endParaRPr>
        </a:p>
      </dgm:t>
    </dgm:pt>
    <dgm:pt modelId="{D3AD123E-A08B-43E1-94B0-07397DAF3525}" type="parTrans" cxnId="{F11CCFA1-23C3-4B9A-857E-DEE503127109}">
      <dgm:prSet/>
      <dgm:spPr/>
      <dgm:t>
        <a:bodyPr/>
        <a:lstStyle/>
        <a:p>
          <a:endParaRPr lang="es-MX"/>
        </a:p>
      </dgm:t>
    </dgm:pt>
    <dgm:pt modelId="{39A9D564-96CE-4002-BFC6-7ECFE0D8D572}" type="sibTrans" cxnId="{F11CCFA1-23C3-4B9A-857E-DEE503127109}">
      <dgm:prSet/>
      <dgm:spPr/>
      <dgm:t>
        <a:bodyPr/>
        <a:lstStyle/>
        <a:p>
          <a:endParaRPr lang="es-MX"/>
        </a:p>
      </dgm:t>
    </dgm:pt>
    <dgm:pt modelId="{B4A0657D-E832-4693-84F4-8A1B9F14B2FF}" type="pres">
      <dgm:prSet presAssocID="{AF61684B-62BC-4A9B-BFAF-D66F88F8F247}" presName="diagram" presStyleCnt="0">
        <dgm:presLayoutVars>
          <dgm:dir/>
          <dgm:resizeHandles val="exact"/>
        </dgm:presLayoutVars>
      </dgm:prSet>
      <dgm:spPr/>
      <dgm:t>
        <a:bodyPr/>
        <a:lstStyle/>
        <a:p>
          <a:endParaRPr lang="es-MX"/>
        </a:p>
      </dgm:t>
    </dgm:pt>
    <dgm:pt modelId="{FDB05E0A-3D66-4DF0-BC6B-3EAB4B09EEE4}" type="pres">
      <dgm:prSet presAssocID="{862BE67E-44B0-4215-87BE-AC8C8F3EA53F}" presName="node" presStyleLbl="node1" presStyleIdx="0" presStyleCnt="4">
        <dgm:presLayoutVars>
          <dgm:bulletEnabled val="1"/>
        </dgm:presLayoutVars>
      </dgm:prSet>
      <dgm:spPr/>
      <dgm:t>
        <a:bodyPr/>
        <a:lstStyle/>
        <a:p>
          <a:endParaRPr lang="es-MX"/>
        </a:p>
      </dgm:t>
    </dgm:pt>
    <dgm:pt modelId="{7D67D748-C783-4D79-839D-7A794A99261E}" type="pres">
      <dgm:prSet presAssocID="{E9C5B1A0-7374-4F34-8FFF-78EDB33D2B44}" presName="sibTrans" presStyleCnt="0"/>
      <dgm:spPr/>
    </dgm:pt>
    <dgm:pt modelId="{59FD2D12-0253-41A1-BBA3-F331205B2B08}" type="pres">
      <dgm:prSet presAssocID="{8C44FC40-5C32-43FF-B869-A2C23102F563}" presName="node" presStyleLbl="node1" presStyleIdx="1" presStyleCnt="4" custScaleX="108938">
        <dgm:presLayoutVars>
          <dgm:bulletEnabled val="1"/>
        </dgm:presLayoutVars>
      </dgm:prSet>
      <dgm:spPr/>
      <dgm:t>
        <a:bodyPr/>
        <a:lstStyle/>
        <a:p>
          <a:endParaRPr lang="es-MX"/>
        </a:p>
      </dgm:t>
    </dgm:pt>
    <dgm:pt modelId="{B8CAEB22-3D29-4F25-97D1-19ED55AA5215}" type="pres">
      <dgm:prSet presAssocID="{CD8D81E3-EC37-4BDC-8510-4C6EA59337BA}" presName="sibTrans" presStyleCnt="0"/>
      <dgm:spPr/>
    </dgm:pt>
    <dgm:pt modelId="{B838621B-5E89-457A-A5A6-7B404741FF32}" type="pres">
      <dgm:prSet presAssocID="{24B639FA-3032-44CB-B339-655FA3F8F216}" presName="node" presStyleLbl="node1" presStyleIdx="2" presStyleCnt="4" custScaleX="116106" custLinFactNeighborX="2809" custLinFactNeighborY="-1872">
        <dgm:presLayoutVars>
          <dgm:bulletEnabled val="1"/>
        </dgm:presLayoutVars>
      </dgm:prSet>
      <dgm:spPr/>
      <dgm:t>
        <a:bodyPr/>
        <a:lstStyle/>
        <a:p>
          <a:endParaRPr lang="es-MX"/>
        </a:p>
      </dgm:t>
    </dgm:pt>
    <dgm:pt modelId="{D9EC1C86-9100-4DBC-8213-5F5A71207298}" type="pres">
      <dgm:prSet presAssocID="{718AE6E9-1B58-4C7F-869A-3FC00EAA8DF4}" presName="sibTrans" presStyleCnt="0"/>
      <dgm:spPr/>
    </dgm:pt>
    <dgm:pt modelId="{CCC62AFC-1C81-4C41-876D-22F79A65FF88}" type="pres">
      <dgm:prSet presAssocID="{C42259FA-B7FA-4F88-81B0-5DD24B66BEF4}" presName="node" presStyleLbl="node1" presStyleIdx="3" presStyleCnt="4">
        <dgm:presLayoutVars>
          <dgm:bulletEnabled val="1"/>
        </dgm:presLayoutVars>
      </dgm:prSet>
      <dgm:spPr/>
      <dgm:t>
        <a:bodyPr/>
        <a:lstStyle/>
        <a:p>
          <a:endParaRPr lang="es-MX"/>
        </a:p>
      </dgm:t>
    </dgm:pt>
  </dgm:ptLst>
  <dgm:cxnLst>
    <dgm:cxn modelId="{A2E62973-501A-4900-8B93-68F9BE88C1DB}" type="presOf" srcId="{8C44FC40-5C32-43FF-B869-A2C23102F563}" destId="{59FD2D12-0253-41A1-BBA3-F331205B2B08}" srcOrd="0" destOrd="0" presId="urn:microsoft.com/office/officeart/2005/8/layout/default"/>
    <dgm:cxn modelId="{CCC0F090-7E48-400A-AF2F-FF9C7C6FEA71}" srcId="{AF61684B-62BC-4A9B-BFAF-D66F88F8F247}" destId="{8C44FC40-5C32-43FF-B869-A2C23102F563}" srcOrd="1" destOrd="0" parTransId="{12FFA126-50D2-4003-ACE0-0BFE6264EEC7}" sibTransId="{CD8D81E3-EC37-4BDC-8510-4C6EA59337BA}"/>
    <dgm:cxn modelId="{46929AF9-6473-4BCD-9ABC-0B2E53E82C5C}" type="presOf" srcId="{24B639FA-3032-44CB-B339-655FA3F8F216}" destId="{B838621B-5E89-457A-A5A6-7B404741FF32}" srcOrd="0" destOrd="0" presId="urn:microsoft.com/office/officeart/2005/8/layout/default"/>
    <dgm:cxn modelId="{445548E3-D209-4334-957E-F821EE512444}" type="presOf" srcId="{862BE67E-44B0-4215-87BE-AC8C8F3EA53F}" destId="{FDB05E0A-3D66-4DF0-BC6B-3EAB4B09EEE4}" srcOrd="0" destOrd="0" presId="urn:microsoft.com/office/officeart/2005/8/layout/default"/>
    <dgm:cxn modelId="{9032F9B1-9F87-4F93-B278-88241F48D761}" srcId="{AF61684B-62BC-4A9B-BFAF-D66F88F8F247}" destId="{24B639FA-3032-44CB-B339-655FA3F8F216}" srcOrd="2" destOrd="0" parTransId="{18D44BB7-2D80-4CC8-825B-04C520405290}" sibTransId="{718AE6E9-1B58-4C7F-869A-3FC00EAA8DF4}"/>
    <dgm:cxn modelId="{4670AD36-DDF7-465A-96B7-0CA0720A43EA}" type="presOf" srcId="{AF61684B-62BC-4A9B-BFAF-D66F88F8F247}" destId="{B4A0657D-E832-4693-84F4-8A1B9F14B2FF}" srcOrd="0" destOrd="0" presId="urn:microsoft.com/office/officeart/2005/8/layout/default"/>
    <dgm:cxn modelId="{FB6547B7-B9A8-461E-9B3E-3A393F969C70}" type="presOf" srcId="{C42259FA-B7FA-4F88-81B0-5DD24B66BEF4}" destId="{CCC62AFC-1C81-4C41-876D-22F79A65FF88}" srcOrd="0" destOrd="0" presId="urn:microsoft.com/office/officeart/2005/8/layout/default"/>
    <dgm:cxn modelId="{84DAAC31-6701-44F2-A795-72E816BE5255}" srcId="{AF61684B-62BC-4A9B-BFAF-D66F88F8F247}" destId="{862BE67E-44B0-4215-87BE-AC8C8F3EA53F}" srcOrd="0" destOrd="0" parTransId="{D8ACDA85-8C81-48AB-B3F8-93F215790928}" sibTransId="{E9C5B1A0-7374-4F34-8FFF-78EDB33D2B44}"/>
    <dgm:cxn modelId="{F11CCFA1-23C3-4B9A-857E-DEE503127109}" srcId="{AF61684B-62BC-4A9B-BFAF-D66F88F8F247}" destId="{C42259FA-B7FA-4F88-81B0-5DD24B66BEF4}" srcOrd="3" destOrd="0" parTransId="{D3AD123E-A08B-43E1-94B0-07397DAF3525}" sibTransId="{39A9D564-96CE-4002-BFC6-7ECFE0D8D572}"/>
    <dgm:cxn modelId="{BBD2E4BF-CBD7-4DE3-96F5-104224AFA687}" type="presParOf" srcId="{B4A0657D-E832-4693-84F4-8A1B9F14B2FF}" destId="{FDB05E0A-3D66-4DF0-BC6B-3EAB4B09EEE4}" srcOrd="0" destOrd="0" presId="urn:microsoft.com/office/officeart/2005/8/layout/default"/>
    <dgm:cxn modelId="{848A1B0F-67ED-4E6E-A072-C785823C3BA3}" type="presParOf" srcId="{B4A0657D-E832-4693-84F4-8A1B9F14B2FF}" destId="{7D67D748-C783-4D79-839D-7A794A99261E}" srcOrd="1" destOrd="0" presId="urn:microsoft.com/office/officeart/2005/8/layout/default"/>
    <dgm:cxn modelId="{CE170300-6205-496E-AEC0-530A5FA93918}" type="presParOf" srcId="{B4A0657D-E832-4693-84F4-8A1B9F14B2FF}" destId="{59FD2D12-0253-41A1-BBA3-F331205B2B08}" srcOrd="2" destOrd="0" presId="urn:microsoft.com/office/officeart/2005/8/layout/default"/>
    <dgm:cxn modelId="{843CCFA0-A7AC-4AFD-924C-752A6F184146}" type="presParOf" srcId="{B4A0657D-E832-4693-84F4-8A1B9F14B2FF}" destId="{B8CAEB22-3D29-4F25-97D1-19ED55AA5215}" srcOrd="3" destOrd="0" presId="urn:microsoft.com/office/officeart/2005/8/layout/default"/>
    <dgm:cxn modelId="{AB5C50E1-D47F-4537-AB3C-01FD6D3CF7E9}" type="presParOf" srcId="{B4A0657D-E832-4693-84F4-8A1B9F14B2FF}" destId="{B838621B-5E89-457A-A5A6-7B404741FF32}" srcOrd="4" destOrd="0" presId="urn:microsoft.com/office/officeart/2005/8/layout/default"/>
    <dgm:cxn modelId="{97EE2D62-A33B-48DC-B116-AAC1DCE627C5}" type="presParOf" srcId="{B4A0657D-E832-4693-84F4-8A1B9F14B2FF}" destId="{D9EC1C86-9100-4DBC-8213-5F5A71207298}" srcOrd="5" destOrd="0" presId="urn:microsoft.com/office/officeart/2005/8/layout/default"/>
    <dgm:cxn modelId="{6E1E8202-E25D-49BD-AD46-BE9097AE5D26}" type="presParOf" srcId="{B4A0657D-E832-4693-84F4-8A1B9F14B2FF}" destId="{CCC62AFC-1C81-4C41-876D-22F79A65FF8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DAD249-F06A-4AEC-B48A-028CBA1F196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B47CC124-CF47-4C9A-9559-2B247183E4E9}">
      <dgm:prSet phldrT="[Texto]" custT="1"/>
      <dgm:spPr/>
      <dgm:t>
        <a:bodyPr/>
        <a:lstStyle/>
        <a:p>
          <a:r>
            <a:rPr lang="es-MX" sz="1400" dirty="0">
              <a:solidFill>
                <a:schemeClr val="tx1"/>
              </a:solidFill>
            </a:rPr>
            <a:t>Constitución Política de los Estados Unidos Mexicanos (Art.  6). (DOF 07-02-2014)</a:t>
          </a:r>
          <a:endParaRPr lang="es-MX" sz="1400" dirty="0"/>
        </a:p>
      </dgm:t>
    </dgm:pt>
    <dgm:pt modelId="{DE173044-E1BC-4B2D-AAF4-87DD8DC69CC4}" type="parTrans" cxnId="{B92DF82A-A51E-4E60-9860-291936028DB8}">
      <dgm:prSet/>
      <dgm:spPr/>
      <dgm:t>
        <a:bodyPr/>
        <a:lstStyle/>
        <a:p>
          <a:endParaRPr lang="es-MX"/>
        </a:p>
      </dgm:t>
    </dgm:pt>
    <dgm:pt modelId="{D08F139B-3E2D-4E0D-BB06-3A0A236042E0}" type="sibTrans" cxnId="{B92DF82A-A51E-4E60-9860-291936028DB8}">
      <dgm:prSet/>
      <dgm:spPr/>
      <dgm:t>
        <a:bodyPr/>
        <a:lstStyle/>
        <a:p>
          <a:endParaRPr lang="es-MX"/>
        </a:p>
      </dgm:t>
    </dgm:pt>
    <dgm:pt modelId="{D4F0E5EF-7149-4026-83EB-2B82ACBDAA34}">
      <dgm:prSet phldrT="[Texto]" custT="1"/>
      <dgm:spPr/>
      <dgm:t>
        <a:bodyPr/>
        <a:lstStyle/>
        <a:p>
          <a:r>
            <a:rPr lang="es-MX" sz="1400" dirty="0">
              <a:solidFill>
                <a:schemeClr val="tx1"/>
              </a:solidFill>
            </a:rPr>
            <a:t>Ley General de Transparencia y Acceso a la Información Pública </a:t>
          </a:r>
          <a:r>
            <a:rPr lang="es-MX" sz="1400" dirty="0" smtClean="0">
              <a:solidFill>
                <a:schemeClr val="tx1"/>
              </a:solidFill>
            </a:rPr>
            <a:t>(DOF 04-05-2015)</a:t>
          </a:r>
          <a:endParaRPr lang="es-MX" sz="1400" dirty="0"/>
        </a:p>
      </dgm:t>
    </dgm:pt>
    <dgm:pt modelId="{4E36783F-03AC-4B75-A34E-71EAA4C0383D}" type="parTrans" cxnId="{7205B762-401E-4278-AF64-5AE8FEC183C2}">
      <dgm:prSet/>
      <dgm:spPr/>
      <dgm:t>
        <a:bodyPr/>
        <a:lstStyle/>
        <a:p>
          <a:endParaRPr lang="es-MX"/>
        </a:p>
      </dgm:t>
    </dgm:pt>
    <dgm:pt modelId="{D1FB33E8-1EF9-4B24-A5FC-08283401E618}" type="sibTrans" cxnId="{7205B762-401E-4278-AF64-5AE8FEC183C2}">
      <dgm:prSet/>
      <dgm:spPr/>
      <dgm:t>
        <a:bodyPr/>
        <a:lstStyle/>
        <a:p>
          <a:endParaRPr lang="es-MX"/>
        </a:p>
      </dgm:t>
    </dgm:pt>
    <dgm:pt modelId="{22071683-B4FA-493E-A70B-0DC9AEB8CA08}">
      <dgm:prSet phldrT="[Texto]" custT="1"/>
      <dgm:spPr/>
      <dgm:t>
        <a:bodyPr/>
        <a:lstStyle/>
        <a:p>
          <a:r>
            <a:rPr lang="es-MX" sz="1400" dirty="0" smtClean="0">
              <a:solidFill>
                <a:schemeClr val="tx2">
                  <a:lumMod val="90000"/>
                  <a:lumOff val="10000"/>
                </a:schemeClr>
              </a:solidFill>
            </a:rPr>
            <a:t>Ley General de Protección de Datos Personales en Posesión de Sujetos Obligados. </a:t>
          </a:r>
          <a:r>
            <a:rPr lang="es-MX" sz="1400" dirty="0" smtClean="0"/>
            <a:t> </a:t>
          </a:r>
          <a:endParaRPr lang="es-MX" sz="1400" dirty="0"/>
        </a:p>
      </dgm:t>
    </dgm:pt>
    <dgm:pt modelId="{D25CAEBA-610B-4DB9-B788-638B9BE7A7A4}" type="parTrans" cxnId="{01259F14-9B44-453F-BBEB-8B34CA5737D6}">
      <dgm:prSet/>
      <dgm:spPr/>
      <dgm:t>
        <a:bodyPr/>
        <a:lstStyle/>
        <a:p>
          <a:endParaRPr lang="es-MX"/>
        </a:p>
      </dgm:t>
    </dgm:pt>
    <dgm:pt modelId="{70805D30-FD5E-4673-AC31-3EE4F13BD3FF}" type="sibTrans" cxnId="{01259F14-9B44-453F-BBEB-8B34CA5737D6}">
      <dgm:prSet/>
      <dgm:spPr/>
      <dgm:t>
        <a:bodyPr/>
        <a:lstStyle/>
        <a:p>
          <a:endParaRPr lang="es-MX"/>
        </a:p>
      </dgm:t>
    </dgm:pt>
    <dgm:pt modelId="{CD794F94-A38C-4D79-BC4F-F7E400E0B54B}">
      <dgm:prSet phldrT="[Texto]" custT="1"/>
      <dgm:spPr/>
      <dgm:t>
        <a:bodyPr/>
        <a:lstStyle/>
        <a:p>
          <a:r>
            <a:rPr lang="es-MX" sz="1200" dirty="0" smtClean="0">
              <a:solidFill>
                <a:schemeClr val="tx1"/>
              </a:solidFill>
            </a:rPr>
            <a:t>Lineamientos en materia de Clasificación y Desclasificación de la información, así como para elaboración de versiones públicas (DOF-15-14-2016).</a:t>
          </a:r>
          <a:endParaRPr lang="es-MX" sz="1200" dirty="0"/>
        </a:p>
      </dgm:t>
    </dgm:pt>
    <dgm:pt modelId="{C24FD660-9E1D-4E6A-B866-F6E4E8A2F154}" type="parTrans" cxnId="{1A790C58-2C24-47CE-B2D2-E6E736DF74C9}">
      <dgm:prSet/>
      <dgm:spPr/>
      <dgm:t>
        <a:bodyPr/>
        <a:lstStyle/>
        <a:p>
          <a:endParaRPr lang="es-MX"/>
        </a:p>
      </dgm:t>
    </dgm:pt>
    <dgm:pt modelId="{C7DF33FF-BE19-4BEC-8431-B4018CAEA587}" type="sibTrans" cxnId="{1A790C58-2C24-47CE-B2D2-E6E736DF74C9}">
      <dgm:prSet/>
      <dgm:spPr/>
      <dgm:t>
        <a:bodyPr/>
        <a:lstStyle/>
        <a:p>
          <a:endParaRPr lang="es-MX"/>
        </a:p>
      </dgm:t>
    </dgm:pt>
    <dgm:pt modelId="{AB722200-7260-40E5-9226-B61F9713AED7}" type="pres">
      <dgm:prSet presAssocID="{54DAD249-F06A-4AEC-B48A-028CBA1F196E}" presName="rootnode" presStyleCnt="0">
        <dgm:presLayoutVars>
          <dgm:chMax/>
          <dgm:chPref/>
          <dgm:dir/>
          <dgm:animLvl val="lvl"/>
        </dgm:presLayoutVars>
      </dgm:prSet>
      <dgm:spPr/>
      <dgm:t>
        <a:bodyPr/>
        <a:lstStyle/>
        <a:p>
          <a:endParaRPr lang="es-MX"/>
        </a:p>
      </dgm:t>
    </dgm:pt>
    <dgm:pt modelId="{D9C41007-F315-4B1E-A663-6D7208DACE26}" type="pres">
      <dgm:prSet presAssocID="{B47CC124-CF47-4C9A-9559-2B247183E4E9}" presName="composite" presStyleCnt="0"/>
      <dgm:spPr/>
    </dgm:pt>
    <dgm:pt modelId="{D2820040-194A-4C15-AAA1-1D8D02806533}" type="pres">
      <dgm:prSet presAssocID="{B47CC124-CF47-4C9A-9559-2B247183E4E9}" presName="bentUpArrow1" presStyleLbl="alignImgPlace1" presStyleIdx="0" presStyleCnt="3" custLinFactNeighborX="-33953" custLinFactNeighborY="12"/>
      <dgm:spPr/>
    </dgm:pt>
    <dgm:pt modelId="{23F0ED99-CBFB-4125-9E12-615DAB1CC1F5}" type="pres">
      <dgm:prSet presAssocID="{B47CC124-CF47-4C9A-9559-2B247183E4E9}" presName="ParentText" presStyleLbl="node1" presStyleIdx="0" presStyleCnt="4" custScaleX="151442" custLinFactNeighborX="-34951" custLinFactNeighborY="-8966">
        <dgm:presLayoutVars>
          <dgm:chMax val="1"/>
          <dgm:chPref val="1"/>
          <dgm:bulletEnabled val="1"/>
        </dgm:presLayoutVars>
      </dgm:prSet>
      <dgm:spPr/>
      <dgm:t>
        <a:bodyPr/>
        <a:lstStyle/>
        <a:p>
          <a:endParaRPr lang="es-MX"/>
        </a:p>
      </dgm:t>
    </dgm:pt>
    <dgm:pt modelId="{90EBF20C-DE72-4112-AC09-994F1194DEF4}" type="pres">
      <dgm:prSet presAssocID="{B47CC124-CF47-4C9A-9559-2B247183E4E9}" presName="ChildText" presStyleLbl="revTx" presStyleIdx="0" presStyleCnt="3">
        <dgm:presLayoutVars>
          <dgm:chMax val="0"/>
          <dgm:chPref val="0"/>
          <dgm:bulletEnabled val="1"/>
        </dgm:presLayoutVars>
      </dgm:prSet>
      <dgm:spPr/>
    </dgm:pt>
    <dgm:pt modelId="{284E6EFA-9D48-45F0-93FC-D74DC08EF5BF}" type="pres">
      <dgm:prSet presAssocID="{D08F139B-3E2D-4E0D-BB06-3A0A236042E0}" presName="sibTrans" presStyleCnt="0"/>
      <dgm:spPr/>
    </dgm:pt>
    <dgm:pt modelId="{D9206153-EDDA-48CC-878E-8A8BB8156348}" type="pres">
      <dgm:prSet presAssocID="{D4F0E5EF-7149-4026-83EB-2B82ACBDAA34}" presName="composite" presStyleCnt="0"/>
      <dgm:spPr/>
    </dgm:pt>
    <dgm:pt modelId="{1AFD2490-17AF-4FDF-8CA9-459E03DB8769}" type="pres">
      <dgm:prSet presAssocID="{D4F0E5EF-7149-4026-83EB-2B82ACBDAA34}" presName="bentUpArrow1" presStyleLbl="alignImgPlace1" presStyleIdx="1" presStyleCnt="3" custLinFactNeighborX="-28470" custLinFactNeighborY="3549"/>
      <dgm:spPr/>
    </dgm:pt>
    <dgm:pt modelId="{18E78A6F-70D4-4932-B049-9E8B5A5CBDB4}" type="pres">
      <dgm:prSet presAssocID="{D4F0E5EF-7149-4026-83EB-2B82ACBDAA34}" presName="ParentText" presStyleLbl="node1" presStyleIdx="1" presStyleCnt="4" custScaleX="150854" custLinFactNeighborX="-18082" custLinFactNeighborY="443">
        <dgm:presLayoutVars>
          <dgm:chMax val="1"/>
          <dgm:chPref val="1"/>
          <dgm:bulletEnabled val="1"/>
        </dgm:presLayoutVars>
      </dgm:prSet>
      <dgm:spPr/>
      <dgm:t>
        <a:bodyPr/>
        <a:lstStyle/>
        <a:p>
          <a:endParaRPr lang="es-MX"/>
        </a:p>
      </dgm:t>
    </dgm:pt>
    <dgm:pt modelId="{A5A3E77B-A4B3-434B-B089-A1A50ACE44B1}" type="pres">
      <dgm:prSet presAssocID="{D4F0E5EF-7149-4026-83EB-2B82ACBDAA34}" presName="ChildText" presStyleLbl="revTx" presStyleIdx="1" presStyleCnt="3">
        <dgm:presLayoutVars>
          <dgm:chMax val="0"/>
          <dgm:chPref val="0"/>
          <dgm:bulletEnabled val="1"/>
        </dgm:presLayoutVars>
      </dgm:prSet>
      <dgm:spPr/>
    </dgm:pt>
    <dgm:pt modelId="{09A7B175-30E9-42D2-8E46-0D2B48E18C27}" type="pres">
      <dgm:prSet presAssocID="{D1FB33E8-1EF9-4B24-A5FC-08283401E618}" presName="sibTrans" presStyleCnt="0"/>
      <dgm:spPr/>
    </dgm:pt>
    <dgm:pt modelId="{5C3389F6-9711-44F6-9EBB-AF09EFE6AEA6}" type="pres">
      <dgm:prSet presAssocID="{22071683-B4FA-493E-A70B-0DC9AEB8CA08}" presName="composite" presStyleCnt="0"/>
      <dgm:spPr/>
    </dgm:pt>
    <dgm:pt modelId="{8DE1217A-4FCC-41C0-8CC3-702C24771E66}" type="pres">
      <dgm:prSet presAssocID="{22071683-B4FA-493E-A70B-0DC9AEB8CA08}" presName="bentUpArrow1" presStyleLbl="alignImgPlace1" presStyleIdx="2" presStyleCnt="3" custLinFactNeighborX="-8411" custLinFactNeighborY="-464"/>
      <dgm:spPr/>
    </dgm:pt>
    <dgm:pt modelId="{85D27A73-043F-4853-8412-D508ECD5839B}" type="pres">
      <dgm:prSet presAssocID="{22071683-B4FA-493E-A70B-0DC9AEB8CA08}" presName="ParentText" presStyleLbl="node1" presStyleIdx="2" presStyleCnt="4" custScaleX="157461" custLinFactNeighborX="-14668" custLinFactNeighborY="-2963">
        <dgm:presLayoutVars>
          <dgm:chMax val="1"/>
          <dgm:chPref val="1"/>
          <dgm:bulletEnabled val="1"/>
        </dgm:presLayoutVars>
      </dgm:prSet>
      <dgm:spPr/>
      <dgm:t>
        <a:bodyPr/>
        <a:lstStyle/>
        <a:p>
          <a:endParaRPr lang="es-MX"/>
        </a:p>
      </dgm:t>
    </dgm:pt>
    <dgm:pt modelId="{F6BF5FE3-A703-4DD2-8E74-CBC056B18828}" type="pres">
      <dgm:prSet presAssocID="{22071683-B4FA-493E-A70B-0DC9AEB8CA08}" presName="ChildText" presStyleLbl="revTx" presStyleIdx="2" presStyleCnt="3">
        <dgm:presLayoutVars>
          <dgm:chMax val="0"/>
          <dgm:chPref val="0"/>
          <dgm:bulletEnabled val="1"/>
        </dgm:presLayoutVars>
      </dgm:prSet>
      <dgm:spPr/>
    </dgm:pt>
    <dgm:pt modelId="{DD660CFC-1ED0-48AC-B186-7F4DD60E89EB}" type="pres">
      <dgm:prSet presAssocID="{70805D30-FD5E-4673-AC31-3EE4F13BD3FF}" presName="sibTrans" presStyleCnt="0"/>
      <dgm:spPr/>
    </dgm:pt>
    <dgm:pt modelId="{42A141F7-2E3A-4060-9C04-1B6461091EB6}" type="pres">
      <dgm:prSet presAssocID="{CD794F94-A38C-4D79-BC4F-F7E400E0B54B}" presName="composite" presStyleCnt="0"/>
      <dgm:spPr/>
    </dgm:pt>
    <dgm:pt modelId="{D90BA76D-D179-4625-A88B-3A534BE5CF17}" type="pres">
      <dgm:prSet presAssocID="{CD794F94-A38C-4D79-BC4F-F7E400E0B54B}" presName="ParentText" presStyleLbl="node1" presStyleIdx="3" presStyleCnt="4" custScaleX="167299" custLinFactNeighborX="6687" custLinFactNeighborY="39">
        <dgm:presLayoutVars>
          <dgm:chMax val="1"/>
          <dgm:chPref val="1"/>
          <dgm:bulletEnabled val="1"/>
        </dgm:presLayoutVars>
      </dgm:prSet>
      <dgm:spPr/>
      <dgm:t>
        <a:bodyPr/>
        <a:lstStyle/>
        <a:p>
          <a:endParaRPr lang="es-MX"/>
        </a:p>
      </dgm:t>
    </dgm:pt>
  </dgm:ptLst>
  <dgm:cxnLst>
    <dgm:cxn modelId="{7205B762-401E-4278-AF64-5AE8FEC183C2}" srcId="{54DAD249-F06A-4AEC-B48A-028CBA1F196E}" destId="{D4F0E5EF-7149-4026-83EB-2B82ACBDAA34}" srcOrd="1" destOrd="0" parTransId="{4E36783F-03AC-4B75-A34E-71EAA4C0383D}" sibTransId="{D1FB33E8-1EF9-4B24-A5FC-08283401E618}"/>
    <dgm:cxn modelId="{B92DF82A-A51E-4E60-9860-291936028DB8}" srcId="{54DAD249-F06A-4AEC-B48A-028CBA1F196E}" destId="{B47CC124-CF47-4C9A-9559-2B247183E4E9}" srcOrd="0" destOrd="0" parTransId="{DE173044-E1BC-4B2D-AAF4-87DD8DC69CC4}" sibTransId="{D08F139B-3E2D-4E0D-BB06-3A0A236042E0}"/>
    <dgm:cxn modelId="{FAABFA6B-1612-4337-95C1-C5EB6AFC8C49}" type="presOf" srcId="{D4F0E5EF-7149-4026-83EB-2B82ACBDAA34}" destId="{18E78A6F-70D4-4932-B049-9E8B5A5CBDB4}" srcOrd="0" destOrd="0" presId="urn:microsoft.com/office/officeart/2005/8/layout/StepDownProcess"/>
    <dgm:cxn modelId="{FFCBAA78-7F2A-4DBD-8D9A-B327C28BDA0A}" type="presOf" srcId="{22071683-B4FA-493E-A70B-0DC9AEB8CA08}" destId="{85D27A73-043F-4853-8412-D508ECD5839B}" srcOrd="0" destOrd="0" presId="urn:microsoft.com/office/officeart/2005/8/layout/StepDownProcess"/>
    <dgm:cxn modelId="{01259F14-9B44-453F-BBEB-8B34CA5737D6}" srcId="{54DAD249-F06A-4AEC-B48A-028CBA1F196E}" destId="{22071683-B4FA-493E-A70B-0DC9AEB8CA08}" srcOrd="2" destOrd="0" parTransId="{D25CAEBA-610B-4DB9-B788-638B9BE7A7A4}" sibTransId="{70805D30-FD5E-4673-AC31-3EE4F13BD3FF}"/>
    <dgm:cxn modelId="{E4F292AF-1F2C-4B11-A87B-8BE18BFA139F}" type="presOf" srcId="{CD794F94-A38C-4D79-BC4F-F7E400E0B54B}" destId="{D90BA76D-D179-4625-A88B-3A534BE5CF17}" srcOrd="0" destOrd="0" presId="urn:microsoft.com/office/officeart/2005/8/layout/StepDownProcess"/>
    <dgm:cxn modelId="{F3BB7824-D61D-4E65-A631-0D392EC1BC9D}" type="presOf" srcId="{54DAD249-F06A-4AEC-B48A-028CBA1F196E}" destId="{AB722200-7260-40E5-9226-B61F9713AED7}" srcOrd="0" destOrd="0" presId="urn:microsoft.com/office/officeart/2005/8/layout/StepDownProcess"/>
    <dgm:cxn modelId="{31E64798-BDA8-4087-B1EF-11D4D10BCBE7}" type="presOf" srcId="{B47CC124-CF47-4C9A-9559-2B247183E4E9}" destId="{23F0ED99-CBFB-4125-9E12-615DAB1CC1F5}" srcOrd="0" destOrd="0" presId="urn:microsoft.com/office/officeart/2005/8/layout/StepDownProcess"/>
    <dgm:cxn modelId="{1A790C58-2C24-47CE-B2D2-E6E736DF74C9}" srcId="{54DAD249-F06A-4AEC-B48A-028CBA1F196E}" destId="{CD794F94-A38C-4D79-BC4F-F7E400E0B54B}" srcOrd="3" destOrd="0" parTransId="{C24FD660-9E1D-4E6A-B866-F6E4E8A2F154}" sibTransId="{C7DF33FF-BE19-4BEC-8431-B4018CAEA587}"/>
    <dgm:cxn modelId="{E3112FC0-4269-4781-8DC8-5BC0A5359AA3}" type="presParOf" srcId="{AB722200-7260-40E5-9226-B61F9713AED7}" destId="{D9C41007-F315-4B1E-A663-6D7208DACE26}" srcOrd="0" destOrd="0" presId="urn:microsoft.com/office/officeart/2005/8/layout/StepDownProcess"/>
    <dgm:cxn modelId="{04816C56-DE52-47ED-B6E3-426511B5B6BF}" type="presParOf" srcId="{D9C41007-F315-4B1E-A663-6D7208DACE26}" destId="{D2820040-194A-4C15-AAA1-1D8D02806533}" srcOrd="0" destOrd="0" presId="urn:microsoft.com/office/officeart/2005/8/layout/StepDownProcess"/>
    <dgm:cxn modelId="{414C079C-9A02-44F2-99A8-89781ECD5C18}" type="presParOf" srcId="{D9C41007-F315-4B1E-A663-6D7208DACE26}" destId="{23F0ED99-CBFB-4125-9E12-615DAB1CC1F5}" srcOrd="1" destOrd="0" presId="urn:microsoft.com/office/officeart/2005/8/layout/StepDownProcess"/>
    <dgm:cxn modelId="{03156C84-6CD9-401D-9A59-474320B1EB5E}" type="presParOf" srcId="{D9C41007-F315-4B1E-A663-6D7208DACE26}" destId="{90EBF20C-DE72-4112-AC09-994F1194DEF4}" srcOrd="2" destOrd="0" presId="urn:microsoft.com/office/officeart/2005/8/layout/StepDownProcess"/>
    <dgm:cxn modelId="{7D7DF3FE-EE88-4801-B31F-B50AD14C425D}" type="presParOf" srcId="{AB722200-7260-40E5-9226-B61F9713AED7}" destId="{284E6EFA-9D48-45F0-93FC-D74DC08EF5BF}" srcOrd="1" destOrd="0" presId="urn:microsoft.com/office/officeart/2005/8/layout/StepDownProcess"/>
    <dgm:cxn modelId="{B0542C6A-C60E-4E35-8693-37D454B7CB0B}" type="presParOf" srcId="{AB722200-7260-40E5-9226-B61F9713AED7}" destId="{D9206153-EDDA-48CC-878E-8A8BB8156348}" srcOrd="2" destOrd="0" presId="urn:microsoft.com/office/officeart/2005/8/layout/StepDownProcess"/>
    <dgm:cxn modelId="{B8346D73-C589-461E-AB5B-9572C6CB6DCC}" type="presParOf" srcId="{D9206153-EDDA-48CC-878E-8A8BB8156348}" destId="{1AFD2490-17AF-4FDF-8CA9-459E03DB8769}" srcOrd="0" destOrd="0" presId="urn:microsoft.com/office/officeart/2005/8/layout/StepDownProcess"/>
    <dgm:cxn modelId="{3010FF9C-8DAA-4773-B515-9D619AE9069E}" type="presParOf" srcId="{D9206153-EDDA-48CC-878E-8A8BB8156348}" destId="{18E78A6F-70D4-4932-B049-9E8B5A5CBDB4}" srcOrd="1" destOrd="0" presId="urn:microsoft.com/office/officeart/2005/8/layout/StepDownProcess"/>
    <dgm:cxn modelId="{2596825B-44B3-4943-911C-803704839B97}" type="presParOf" srcId="{D9206153-EDDA-48CC-878E-8A8BB8156348}" destId="{A5A3E77B-A4B3-434B-B089-A1A50ACE44B1}" srcOrd="2" destOrd="0" presId="urn:microsoft.com/office/officeart/2005/8/layout/StepDownProcess"/>
    <dgm:cxn modelId="{41A9E044-FF82-4E45-BF1E-B2C12F9C7569}" type="presParOf" srcId="{AB722200-7260-40E5-9226-B61F9713AED7}" destId="{09A7B175-30E9-42D2-8E46-0D2B48E18C27}" srcOrd="3" destOrd="0" presId="urn:microsoft.com/office/officeart/2005/8/layout/StepDownProcess"/>
    <dgm:cxn modelId="{E2A9E2C6-4AE6-4299-8919-D4F330C34559}" type="presParOf" srcId="{AB722200-7260-40E5-9226-B61F9713AED7}" destId="{5C3389F6-9711-44F6-9EBB-AF09EFE6AEA6}" srcOrd="4" destOrd="0" presId="urn:microsoft.com/office/officeart/2005/8/layout/StepDownProcess"/>
    <dgm:cxn modelId="{6BEBAB77-658C-4AD9-BFBE-982D844D062A}" type="presParOf" srcId="{5C3389F6-9711-44F6-9EBB-AF09EFE6AEA6}" destId="{8DE1217A-4FCC-41C0-8CC3-702C24771E66}" srcOrd="0" destOrd="0" presId="urn:microsoft.com/office/officeart/2005/8/layout/StepDownProcess"/>
    <dgm:cxn modelId="{179C29AC-70D2-458D-B76C-EEF554D965B1}" type="presParOf" srcId="{5C3389F6-9711-44F6-9EBB-AF09EFE6AEA6}" destId="{85D27A73-043F-4853-8412-D508ECD5839B}" srcOrd="1" destOrd="0" presId="urn:microsoft.com/office/officeart/2005/8/layout/StepDownProcess"/>
    <dgm:cxn modelId="{D09A41DC-49D8-45EE-B1C1-73716702471A}" type="presParOf" srcId="{5C3389F6-9711-44F6-9EBB-AF09EFE6AEA6}" destId="{F6BF5FE3-A703-4DD2-8E74-CBC056B18828}" srcOrd="2" destOrd="0" presId="urn:microsoft.com/office/officeart/2005/8/layout/StepDownProcess"/>
    <dgm:cxn modelId="{212C1E50-CF24-4C4E-B92C-D6DF0A5D1843}" type="presParOf" srcId="{AB722200-7260-40E5-9226-B61F9713AED7}" destId="{DD660CFC-1ED0-48AC-B186-7F4DD60E89EB}" srcOrd="5" destOrd="0" presId="urn:microsoft.com/office/officeart/2005/8/layout/StepDownProcess"/>
    <dgm:cxn modelId="{23A1DBD5-192A-482C-B9FA-119872DAD898}" type="presParOf" srcId="{AB722200-7260-40E5-9226-B61F9713AED7}" destId="{42A141F7-2E3A-4060-9C04-1B6461091EB6}" srcOrd="6" destOrd="0" presId="urn:microsoft.com/office/officeart/2005/8/layout/StepDownProcess"/>
    <dgm:cxn modelId="{F67A655A-5EA5-4AC9-AD1F-450E939B5DE4}" type="presParOf" srcId="{42A141F7-2E3A-4060-9C04-1B6461091EB6}" destId="{D90BA76D-D179-4625-A88B-3A534BE5CF1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AD249-F06A-4AEC-B48A-028CBA1F196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MX"/>
        </a:p>
      </dgm:t>
    </dgm:pt>
    <dgm:pt modelId="{B47CC124-CF47-4C9A-9559-2B247183E4E9}">
      <dgm:prSet phldrT="[Texto]" custT="1"/>
      <dgm:spPr/>
      <dgm:t>
        <a:bodyPr/>
        <a:lstStyle/>
        <a:p>
          <a:r>
            <a:rPr lang="es-MX" sz="1600" dirty="0" smtClean="0">
              <a:solidFill>
                <a:schemeClr val="tx2">
                  <a:lumMod val="90000"/>
                  <a:lumOff val="10000"/>
                </a:schemeClr>
              </a:solidFill>
            </a:rPr>
            <a:t>Lineamientos en materia de Clasificación y Desclasificación de la información, así como para elaboración de versiones públicas (DOF-15-14-2016).</a:t>
          </a:r>
          <a:endParaRPr lang="es-MX" sz="1600" dirty="0">
            <a:solidFill>
              <a:schemeClr val="tx2">
                <a:lumMod val="90000"/>
                <a:lumOff val="10000"/>
              </a:schemeClr>
            </a:solidFill>
          </a:endParaRPr>
        </a:p>
      </dgm:t>
    </dgm:pt>
    <dgm:pt modelId="{DE173044-E1BC-4B2D-AAF4-87DD8DC69CC4}" type="parTrans" cxnId="{B92DF82A-A51E-4E60-9860-291936028DB8}">
      <dgm:prSet/>
      <dgm:spPr/>
      <dgm:t>
        <a:bodyPr/>
        <a:lstStyle/>
        <a:p>
          <a:endParaRPr lang="es-MX"/>
        </a:p>
      </dgm:t>
    </dgm:pt>
    <dgm:pt modelId="{D08F139B-3E2D-4E0D-BB06-3A0A236042E0}" type="sibTrans" cxnId="{B92DF82A-A51E-4E60-9860-291936028DB8}">
      <dgm:prSet/>
      <dgm:spPr/>
      <dgm:t>
        <a:bodyPr/>
        <a:lstStyle/>
        <a:p>
          <a:endParaRPr lang="es-MX"/>
        </a:p>
      </dgm:t>
    </dgm:pt>
    <dgm:pt modelId="{D4F0E5EF-7149-4026-83EB-2B82ACBDAA34}">
      <dgm:prSet phldrT="[Texto]" custT="1"/>
      <dgm:spPr/>
      <dgm:t>
        <a:bodyPr/>
        <a:lstStyle/>
        <a:p>
          <a:r>
            <a:rPr lang="es-MX" sz="1600" b="0" i="0" dirty="0" smtClean="0">
              <a:solidFill>
                <a:schemeClr val="tx2">
                  <a:lumMod val="90000"/>
                  <a:lumOff val="10000"/>
                </a:schemeClr>
              </a:solidFill>
            </a:rPr>
            <a:t>Lineamientos para determinar los catálogos y publicación de información de interés público; y para la emisión y evaluación de políticas de transparencia proactiva (DOF-15-04-16</a:t>
          </a:r>
          <a:endParaRPr lang="es-MX" sz="1600" b="0" dirty="0">
            <a:solidFill>
              <a:schemeClr val="tx2">
                <a:lumMod val="90000"/>
                <a:lumOff val="10000"/>
              </a:schemeClr>
            </a:solidFill>
          </a:endParaRPr>
        </a:p>
      </dgm:t>
    </dgm:pt>
    <dgm:pt modelId="{4E36783F-03AC-4B75-A34E-71EAA4C0383D}" type="parTrans" cxnId="{7205B762-401E-4278-AF64-5AE8FEC183C2}">
      <dgm:prSet/>
      <dgm:spPr/>
      <dgm:t>
        <a:bodyPr/>
        <a:lstStyle/>
        <a:p>
          <a:endParaRPr lang="es-MX"/>
        </a:p>
      </dgm:t>
    </dgm:pt>
    <dgm:pt modelId="{D1FB33E8-1EF9-4B24-A5FC-08283401E618}" type="sibTrans" cxnId="{7205B762-401E-4278-AF64-5AE8FEC183C2}">
      <dgm:prSet/>
      <dgm:spPr/>
      <dgm:t>
        <a:bodyPr/>
        <a:lstStyle/>
        <a:p>
          <a:endParaRPr lang="es-MX"/>
        </a:p>
      </dgm:t>
    </dgm:pt>
    <dgm:pt modelId="{22071683-B4FA-493E-A70B-0DC9AEB8CA08}">
      <dgm:prSet phldrT="[Texto]" custT="1"/>
      <dgm:spPr/>
      <dgm:t>
        <a:bodyPr/>
        <a:lstStyle/>
        <a:p>
          <a:r>
            <a:rPr lang="es-MX" sz="1600" dirty="0" smtClean="0">
              <a:solidFill>
                <a:schemeClr val="tx2">
                  <a:lumMod val="90000"/>
                  <a:lumOff val="10000"/>
                </a:schemeClr>
              </a:solidFill>
            </a:rPr>
            <a:t>Lineamientos para la organización y conservación de los Archivos (DOF-04-05-2016)</a:t>
          </a:r>
          <a:endParaRPr lang="es-MX" sz="1600" dirty="0"/>
        </a:p>
      </dgm:t>
    </dgm:pt>
    <dgm:pt modelId="{D25CAEBA-610B-4DB9-B788-638B9BE7A7A4}" type="parTrans" cxnId="{01259F14-9B44-453F-BBEB-8B34CA5737D6}">
      <dgm:prSet/>
      <dgm:spPr/>
      <dgm:t>
        <a:bodyPr/>
        <a:lstStyle/>
        <a:p>
          <a:endParaRPr lang="es-MX"/>
        </a:p>
      </dgm:t>
    </dgm:pt>
    <dgm:pt modelId="{70805D30-FD5E-4673-AC31-3EE4F13BD3FF}" type="sibTrans" cxnId="{01259F14-9B44-453F-BBEB-8B34CA5737D6}">
      <dgm:prSet/>
      <dgm:spPr/>
      <dgm:t>
        <a:bodyPr/>
        <a:lstStyle/>
        <a:p>
          <a:endParaRPr lang="es-MX"/>
        </a:p>
      </dgm:t>
    </dgm:pt>
    <dgm:pt modelId="{AB722200-7260-40E5-9226-B61F9713AED7}" type="pres">
      <dgm:prSet presAssocID="{54DAD249-F06A-4AEC-B48A-028CBA1F196E}" presName="rootnode" presStyleCnt="0">
        <dgm:presLayoutVars>
          <dgm:chMax/>
          <dgm:chPref/>
          <dgm:dir/>
          <dgm:animLvl val="lvl"/>
        </dgm:presLayoutVars>
      </dgm:prSet>
      <dgm:spPr/>
      <dgm:t>
        <a:bodyPr/>
        <a:lstStyle/>
        <a:p>
          <a:endParaRPr lang="es-MX"/>
        </a:p>
      </dgm:t>
    </dgm:pt>
    <dgm:pt modelId="{D9C41007-F315-4B1E-A663-6D7208DACE26}" type="pres">
      <dgm:prSet presAssocID="{B47CC124-CF47-4C9A-9559-2B247183E4E9}" presName="composite" presStyleCnt="0"/>
      <dgm:spPr/>
    </dgm:pt>
    <dgm:pt modelId="{D2820040-194A-4C15-AAA1-1D8D02806533}" type="pres">
      <dgm:prSet presAssocID="{B47CC124-CF47-4C9A-9559-2B247183E4E9}" presName="bentUpArrow1" presStyleLbl="alignImgPlace1" presStyleIdx="0" presStyleCnt="2" custLinFactNeighborX="-33953" custLinFactNeighborY="12"/>
      <dgm:spPr/>
    </dgm:pt>
    <dgm:pt modelId="{23F0ED99-CBFB-4125-9E12-615DAB1CC1F5}" type="pres">
      <dgm:prSet presAssocID="{B47CC124-CF47-4C9A-9559-2B247183E4E9}" presName="ParentText" presStyleLbl="node1" presStyleIdx="0" presStyleCnt="3" custScaleX="168405" custLinFactNeighborX="-34951" custLinFactNeighborY="-8966">
        <dgm:presLayoutVars>
          <dgm:chMax val="1"/>
          <dgm:chPref val="1"/>
          <dgm:bulletEnabled val="1"/>
        </dgm:presLayoutVars>
      </dgm:prSet>
      <dgm:spPr/>
      <dgm:t>
        <a:bodyPr/>
        <a:lstStyle/>
        <a:p>
          <a:endParaRPr lang="es-MX"/>
        </a:p>
      </dgm:t>
    </dgm:pt>
    <dgm:pt modelId="{90EBF20C-DE72-4112-AC09-994F1194DEF4}" type="pres">
      <dgm:prSet presAssocID="{B47CC124-CF47-4C9A-9559-2B247183E4E9}" presName="ChildText" presStyleLbl="revTx" presStyleIdx="0" presStyleCnt="2">
        <dgm:presLayoutVars>
          <dgm:chMax val="0"/>
          <dgm:chPref val="0"/>
          <dgm:bulletEnabled val="1"/>
        </dgm:presLayoutVars>
      </dgm:prSet>
      <dgm:spPr/>
    </dgm:pt>
    <dgm:pt modelId="{284E6EFA-9D48-45F0-93FC-D74DC08EF5BF}" type="pres">
      <dgm:prSet presAssocID="{D08F139B-3E2D-4E0D-BB06-3A0A236042E0}" presName="sibTrans" presStyleCnt="0"/>
      <dgm:spPr/>
    </dgm:pt>
    <dgm:pt modelId="{D9206153-EDDA-48CC-878E-8A8BB8156348}" type="pres">
      <dgm:prSet presAssocID="{D4F0E5EF-7149-4026-83EB-2B82ACBDAA34}" presName="composite" presStyleCnt="0"/>
      <dgm:spPr/>
    </dgm:pt>
    <dgm:pt modelId="{1AFD2490-17AF-4FDF-8CA9-459E03DB8769}" type="pres">
      <dgm:prSet presAssocID="{D4F0E5EF-7149-4026-83EB-2B82ACBDAA34}" presName="bentUpArrow1" presStyleLbl="alignImgPlace1" presStyleIdx="1" presStyleCnt="2" custLinFactNeighborX="-28470" custLinFactNeighborY="3549"/>
      <dgm:spPr/>
    </dgm:pt>
    <dgm:pt modelId="{18E78A6F-70D4-4932-B049-9E8B5A5CBDB4}" type="pres">
      <dgm:prSet presAssocID="{D4F0E5EF-7149-4026-83EB-2B82ACBDAA34}" presName="ParentText" presStyleLbl="node1" presStyleIdx="1" presStyleCnt="3" custScaleX="202695" custLinFactNeighborX="-18082" custLinFactNeighborY="443">
        <dgm:presLayoutVars>
          <dgm:chMax val="1"/>
          <dgm:chPref val="1"/>
          <dgm:bulletEnabled val="1"/>
        </dgm:presLayoutVars>
      </dgm:prSet>
      <dgm:spPr/>
      <dgm:t>
        <a:bodyPr/>
        <a:lstStyle/>
        <a:p>
          <a:endParaRPr lang="es-MX"/>
        </a:p>
      </dgm:t>
    </dgm:pt>
    <dgm:pt modelId="{A5A3E77B-A4B3-434B-B089-A1A50ACE44B1}" type="pres">
      <dgm:prSet presAssocID="{D4F0E5EF-7149-4026-83EB-2B82ACBDAA34}" presName="ChildText" presStyleLbl="revTx" presStyleIdx="1" presStyleCnt="2">
        <dgm:presLayoutVars>
          <dgm:chMax val="0"/>
          <dgm:chPref val="0"/>
          <dgm:bulletEnabled val="1"/>
        </dgm:presLayoutVars>
      </dgm:prSet>
      <dgm:spPr/>
    </dgm:pt>
    <dgm:pt modelId="{09A7B175-30E9-42D2-8E46-0D2B48E18C27}" type="pres">
      <dgm:prSet presAssocID="{D1FB33E8-1EF9-4B24-A5FC-08283401E618}" presName="sibTrans" presStyleCnt="0"/>
      <dgm:spPr/>
    </dgm:pt>
    <dgm:pt modelId="{5C3389F6-9711-44F6-9EBB-AF09EFE6AEA6}" type="pres">
      <dgm:prSet presAssocID="{22071683-B4FA-493E-A70B-0DC9AEB8CA08}" presName="composite" presStyleCnt="0"/>
      <dgm:spPr/>
    </dgm:pt>
    <dgm:pt modelId="{85D27A73-043F-4853-8412-D508ECD5839B}" type="pres">
      <dgm:prSet presAssocID="{22071683-B4FA-493E-A70B-0DC9AEB8CA08}" presName="ParentText" presStyleLbl="node1" presStyleIdx="2" presStyleCnt="3" custScaleX="169050" custLinFactNeighborX="3464" custLinFactNeighborY="-2835">
        <dgm:presLayoutVars>
          <dgm:chMax val="1"/>
          <dgm:chPref val="1"/>
          <dgm:bulletEnabled val="1"/>
        </dgm:presLayoutVars>
      </dgm:prSet>
      <dgm:spPr/>
      <dgm:t>
        <a:bodyPr/>
        <a:lstStyle/>
        <a:p>
          <a:endParaRPr lang="es-MX"/>
        </a:p>
      </dgm:t>
    </dgm:pt>
  </dgm:ptLst>
  <dgm:cxnLst>
    <dgm:cxn modelId="{7205B762-401E-4278-AF64-5AE8FEC183C2}" srcId="{54DAD249-F06A-4AEC-B48A-028CBA1F196E}" destId="{D4F0E5EF-7149-4026-83EB-2B82ACBDAA34}" srcOrd="1" destOrd="0" parTransId="{4E36783F-03AC-4B75-A34E-71EAA4C0383D}" sibTransId="{D1FB33E8-1EF9-4B24-A5FC-08283401E618}"/>
    <dgm:cxn modelId="{E5368E8B-B68A-43DA-9F8F-430F7A681BB8}" type="presOf" srcId="{54DAD249-F06A-4AEC-B48A-028CBA1F196E}" destId="{AB722200-7260-40E5-9226-B61F9713AED7}" srcOrd="0" destOrd="0" presId="urn:microsoft.com/office/officeart/2005/8/layout/StepDownProcess"/>
    <dgm:cxn modelId="{63E25845-20BD-48F5-890F-B0B5E4C05AAE}" type="presOf" srcId="{22071683-B4FA-493E-A70B-0DC9AEB8CA08}" destId="{85D27A73-043F-4853-8412-D508ECD5839B}" srcOrd="0" destOrd="0" presId="urn:microsoft.com/office/officeart/2005/8/layout/StepDownProcess"/>
    <dgm:cxn modelId="{B92DF82A-A51E-4E60-9860-291936028DB8}" srcId="{54DAD249-F06A-4AEC-B48A-028CBA1F196E}" destId="{B47CC124-CF47-4C9A-9559-2B247183E4E9}" srcOrd="0" destOrd="0" parTransId="{DE173044-E1BC-4B2D-AAF4-87DD8DC69CC4}" sibTransId="{D08F139B-3E2D-4E0D-BB06-3A0A236042E0}"/>
    <dgm:cxn modelId="{01259F14-9B44-453F-BBEB-8B34CA5737D6}" srcId="{54DAD249-F06A-4AEC-B48A-028CBA1F196E}" destId="{22071683-B4FA-493E-A70B-0DC9AEB8CA08}" srcOrd="2" destOrd="0" parTransId="{D25CAEBA-610B-4DB9-B788-638B9BE7A7A4}" sibTransId="{70805D30-FD5E-4673-AC31-3EE4F13BD3FF}"/>
    <dgm:cxn modelId="{67EC785C-A009-43A3-9C2E-50A8B039D940}" type="presOf" srcId="{D4F0E5EF-7149-4026-83EB-2B82ACBDAA34}" destId="{18E78A6F-70D4-4932-B049-9E8B5A5CBDB4}" srcOrd="0" destOrd="0" presId="urn:microsoft.com/office/officeart/2005/8/layout/StepDownProcess"/>
    <dgm:cxn modelId="{A6150041-0FFD-4F8C-8803-9A53193236FB}" type="presOf" srcId="{B47CC124-CF47-4C9A-9559-2B247183E4E9}" destId="{23F0ED99-CBFB-4125-9E12-615DAB1CC1F5}" srcOrd="0" destOrd="0" presId="urn:microsoft.com/office/officeart/2005/8/layout/StepDownProcess"/>
    <dgm:cxn modelId="{78D9B883-55F9-4F37-8CA7-D078F3922C90}" type="presParOf" srcId="{AB722200-7260-40E5-9226-B61F9713AED7}" destId="{D9C41007-F315-4B1E-A663-6D7208DACE26}" srcOrd="0" destOrd="0" presId="urn:microsoft.com/office/officeart/2005/8/layout/StepDownProcess"/>
    <dgm:cxn modelId="{3CD3965D-2911-4671-AF27-BA1B9D94B63B}" type="presParOf" srcId="{D9C41007-F315-4B1E-A663-6D7208DACE26}" destId="{D2820040-194A-4C15-AAA1-1D8D02806533}" srcOrd="0" destOrd="0" presId="urn:microsoft.com/office/officeart/2005/8/layout/StepDownProcess"/>
    <dgm:cxn modelId="{20D4FC68-E9F9-4B8C-A498-40FD403B978E}" type="presParOf" srcId="{D9C41007-F315-4B1E-A663-6D7208DACE26}" destId="{23F0ED99-CBFB-4125-9E12-615DAB1CC1F5}" srcOrd="1" destOrd="0" presId="urn:microsoft.com/office/officeart/2005/8/layout/StepDownProcess"/>
    <dgm:cxn modelId="{A585C883-98E2-4D55-B13C-22BFFD2881D3}" type="presParOf" srcId="{D9C41007-F315-4B1E-A663-6D7208DACE26}" destId="{90EBF20C-DE72-4112-AC09-994F1194DEF4}" srcOrd="2" destOrd="0" presId="urn:microsoft.com/office/officeart/2005/8/layout/StepDownProcess"/>
    <dgm:cxn modelId="{91D23D9E-B307-4035-97C7-959D4A4F9DDE}" type="presParOf" srcId="{AB722200-7260-40E5-9226-B61F9713AED7}" destId="{284E6EFA-9D48-45F0-93FC-D74DC08EF5BF}" srcOrd="1" destOrd="0" presId="urn:microsoft.com/office/officeart/2005/8/layout/StepDownProcess"/>
    <dgm:cxn modelId="{3A8A2881-0742-48F6-88D5-1BD9F6EE45AC}" type="presParOf" srcId="{AB722200-7260-40E5-9226-B61F9713AED7}" destId="{D9206153-EDDA-48CC-878E-8A8BB8156348}" srcOrd="2" destOrd="0" presId="urn:microsoft.com/office/officeart/2005/8/layout/StepDownProcess"/>
    <dgm:cxn modelId="{5EC26FC9-EDA5-4268-A0AB-51D8EAAA8E1C}" type="presParOf" srcId="{D9206153-EDDA-48CC-878E-8A8BB8156348}" destId="{1AFD2490-17AF-4FDF-8CA9-459E03DB8769}" srcOrd="0" destOrd="0" presId="urn:microsoft.com/office/officeart/2005/8/layout/StepDownProcess"/>
    <dgm:cxn modelId="{F40EF76C-3B74-42A9-ACD6-981BC8DFFA08}" type="presParOf" srcId="{D9206153-EDDA-48CC-878E-8A8BB8156348}" destId="{18E78A6F-70D4-4932-B049-9E8B5A5CBDB4}" srcOrd="1" destOrd="0" presId="urn:microsoft.com/office/officeart/2005/8/layout/StepDownProcess"/>
    <dgm:cxn modelId="{6DA1CEF8-C627-4255-8A6F-C6C65D799762}" type="presParOf" srcId="{D9206153-EDDA-48CC-878E-8A8BB8156348}" destId="{A5A3E77B-A4B3-434B-B089-A1A50ACE44B1}" srcOrd="2" destOrd="0" presId="urn:microsoft.com/office/officeart/2005/8/layout/StepDownProcess"/>
    <dgm:cxn modelId="{E26F738C-E849-455D-9A4D-573B0879068F}" type="presParOf" srcId="{AB722200-7260-40E5-9226-B61F9713AED7}" destId="{09A7B175-30E9-42D2-8E46-0D2B48E18C27}" srcOrd="3" destOrd="0" presId="urn:microsoft.com/office/officeart/2005/8/layout/StepDownProcess"/>
    <dgm:cxn modelId="{77A17878-6F00-41F4-813F-493C2CEFC376}" type="presParOf" srcId="{AB722200-7260-40E5-9226-B61F9713AED7}" destId="{5C3389F6-9711-44F6-9EBB-AF09EFE6AEA6}" srcOrd="4" destOrd="0" presId="urn:microsoft.com/office/officeart/2005/8/layout/StepDownProcess"/>
    <dgm:cxn modelId="{7F67E3D9-8EEB-4585-834E-130D5100C9A8}" type="presParOf" srcId="{5C3389F6-9711-44F6-9EBB-AF09EFE6AEA6}" destId="{85D27A73-043F-4853-8412-D508ECD5839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F7F09-ED8E-4149-AC51-C9B205856C8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82BB60A1-02A0-4705-82F5-EB62F762CF80}">
      <dgm:prSet phldrT="[Texto]"/>
      <dgm:spPr/>
      <dgm:t>
        <a:bodyPr/>
        <a:lstStyle/>
        <a:p>
          <a:r>
            <a:rPr lang="es-MX" dirty="0">
              <a:solidFill>
                <a:schemeClr val="tx1"/>
              </a:solidFill>
            </a:rPr>
            <a:t>Constitución Política del Estado de Veracruz (Art.  6).</a:t>
          </a:r>
          <a:endParaRPr lang="es-MX" dirty="0"/>
        </a:p>
      </dgm:t>
    </dgm:pt>
    <dgm:pt modelId="{A76CCA81-00D0-4F9B-9AB2-5A0790C06710}" type="parTrans" cxnId="{F49BD899-BC00-467E-953C-035E0C4DE509}">
      <dgm:prSet/>
      <dgm:spPr/>
      <dgm:t>
        <a:bodyPr/>
        <a:lstStyle/>
        <a:p>
          <a:endParaRPr lang="es-MX"/>
        </a:p>
      </dgm:t>
    </dgm:pt>
    <dgm:pt modelId="{B59839A2-4088-464F-A623-61318369EC88}" type="sibTrans" cxnId="{F49BD899-BC00-467E-953C-035E0C4DE509}">
      <dgm:prSet/>
      <dgm:spPr/>
      <dgm:t>
        <a:bodyPr/>
        <a:lstStyle/>
        <a:p>
          <a:endParaRPr lang="es-MX" dirty="0"/>
        </a:p>
      </dgm:t>
    </dgm:pt>
    <dgm:pt modelId="{2859A88C-1E5D-4EBC-8CF1-3AFF2C0F690E}">
      <dgm:prSet phldrT="[Texto]"/>
      <dgm:spPr/>
      <dgm:t>
        <a:bodyPr/>
        <a:lstStyle/>
        <a:p>
          <a:r>
            <a:rPr lang="es-MX" dirty="0" smtClean="0">
              <a:solidFill>
                <a:schemeClr val="tx2">
                  <a:lumMod val="90000"/>
                  <a:lumOff val="10000"/>
                </a:schemeClr>
              </a:solidFill>
            </a:rPr>
            <a:t>Ley número 316 de Protección de Datos Personales en Posesión de los Sujetos Obligados del Estado de Veracruz </a:t>
          </a:r>
          <a:endParaRPr lang="es-MX" dirty="0">
            <a:solidFill>
              <a:schemeClr val="tx2">
                <a:lumMod val="90000"/>
                <a:lumOff val="10000"/>
              </a:schemeClr>
            </a:solidFill>
          </a:endParaRPr>
        </a:p>
      </dgm:t>
    </dgm:pt>
    <dgm:pt modelId="{5407CDDF-FF9B-4A6E-8D24-736701876332}" type="parTrans" cxnId="{9D42D15F-3AFF-48F4-B632-18E8494C64D7}">
      <dgm:prSet/>
      <dgm:spPr/>
      <dgm:t>
        <a:bodyPr/>
        <a:lstStyle/>
        <a:p>
          <a:endParaRPr lang="es-MX"/>
        </a:p>
      </dgm:t>
    </dgm:pt>
    <dgm:pt modelId="{E41C2382-6A30-458D-9A38-0E7AEE633058}" type="sibTrans" cxnId="{9D42D15F-3AFF-48F4-B632-18E8494C64D7}">
      <dgm:prSet/>
      <dgm:spPr/>
      <dgm:t>
        <a:bodyPr/>
        <a:lstStyle/>
        <a:p>
          <a:endParaRPr lang="es-MX" dirty="0"/>
        </a:p>
      </dgm:t>
    </dgm:pt>
    <dgm:pt modelId="{C8A91FD6-D49B-443D-A43C-578EBD5094C7}">
      <dgm:prSet phldrT="[Texto]"/>
      <dgm:spPr/>
      <dgm:t>
        <a:bodyPr/>
        <a:lstStyle/>
        <a:p>
          <a:r>
            <a:rPr lang="es-MX" dirty="0">
              <a:solidFill>
                <a:schemeClr val="tx1"/>
              </a:solidFill>
            </a:rPr>
            <a:t>Ley Número 875 de Transparencia y Acceso a la Información Pública para el Estado de Veracruz de Ignacio de la Llave.  (G.O. 29/09/2016)</a:t>
          </a:r>
          <a:endParaRPr lang="es-MX" dirty="0"/>
        </a:p>
      </dgm:t>
    </dgm:pt>
    <dgm:pt modelId="{395D889C-7B73-4350-B68F-37AA15B1A88E}" type="parTrans" cxnId="{85324D8D-5C8B-4A26-ABFF-E77B359ABEAA}">
      <dgm:prSet/>
      <dgm:spPr/>
      <dgm:t>
        <a:bodyPr/>
        <a:lstStyle/>
        <a:p>
          <a:endParaRPr lang="es-MX"/>
        </a:p>
      </dgm:t>
    </dgm:pt>
    <dgm:pt modelId="{9F2C939B-3169-4C75-881A-7AC2FDB6C63D}" type="sibTrans" cxnId="{85324D8D-5C8B-4A26-ABFF-E77B359ABEAA}">
      <dgm:prSet/>
      <dgm:spPr/>
      <dgm:t>
        <a:bodyPr/>
        <a:lstStyle/>
        <a:p>
          <a:endParaRPr lang="es-MX" dirty="0"/>
        </a:p>
      </dgm:t>
    </dgm:pt>
    <dgm:pt modelId="{5D7DE3B1-080E-4FD7-974B-4E99CD04B963}" type="pres">
      <dgm:prSet presAssocID="{463F7F09-ED8E-4149-AC51-C9B205856C85}" presName="Name0" presStyleCnt="0">
        <dgm:presLayoutVars>
          <dgm:dir/>
          <dgm:resizeHandles val="exact"/>
        </dgm:presLayoutVars>
      </dgm:prSet>
      <dgm:spPr/>
      <dgm:t>
        <a:bodyPr/>
        <a:lstStyle/>
        <a:p>
          <a:endParaRPr lang="es-MX"/>
        </a:p>
      </dgm:t>
    </dgm:pt>
    <dgm:pt modelId="{75EBE58F-2B8A-4373-AAEE-4A464FE17D5A}" type="pres">
      <dgm:prSet presAssocID="{82BB60A1-02A0-4705-82F5-EB62F762CF80}" presName="node" presStyleLbl="node1" presStyleIdx="0" presStyleCnt="3" custScaleX="131193">
        <dgm:presLayoutVars>
          <dgm:bulletEnabled val="1"/>
        </dgm:presLayoutVars>
      </dgm:prSet>
      <dgm:spPr/>
      <dgm:t>
        <a:bodyPr/>
        <a:lstStyle/>
        <a:p>
          <a:endParaRPr lang="es-MX"/>
        </a:p>
      </dgm:t>
    </dgm:pt>
    <dgm:pt modelId="{4C728081-D58E-42B8-80B8-595C580B5964}" type="pres">
      <dgm:prSet presAssocID="{B59839A2-4088-464F-A623-61318369EC88}" presName="sibTrans" presStyleLbl="sibTrans2D1" presStyleIdx="0" presStyleCnt="3"/>
      <dgm:spPr/>
      <dgm:t>
        <a:bodyPr/>
        <a:lstStyle/>
        <a:p>
          <a:endParaRPr lang="es-MX"/>
        </a:p>
      </dgm:t>
    </dgm:pt>
    <dgm:pt modelId="{60FE2D19-24EF-4BED-8791-567CC68710D8}" type="pres">
      <dgm:prSet presAssocID="{B59839A2-4088-464F-A623-61318369EC88}" presName="connectorText" presStyleLbl="sibTrans2D1" presStyleIdx="0" presStyleCnt="3"/>
      <dgm:spPr/>
      <dgm:t>
        <a:bodyPr/>
        <a:lstStyle/>
        <a:p>
          <a:endParaRPr lang="es-MX"/>
        </a:p>
      </dgm:t>
    </dgm:pt>
    <dgm:pt modelId="{2EC26E52-DD44-4B95-A8F5-006F9E698A7B}" type="pres">
      <dgm:prSet presAssocID="{2859A88C-1E5D-4EBC-8CF1-3AFF2C0F690E}" presName="node" presStyleLbl="node1" presStyleIdx="1" presStyleCnt="3" custScaleX="140384" custScaleY="112781" custRadScaleRad="84493" custRadScaleInc="-33617">
        <dgm:presLayoutVars>
          <dgm:bulletEnabled val="1"/>
        </dgm:presLayoutVars>
      </dgm:prSet>
      <dgm:spPr/>
      <dgm:t>
        <a:bodyPr/>
        <a:lstStyle/>
        <a:p>
          <a:endParaRPr lang="es-MX"/>
        </a:p>
      </dgm:t>
    </dgm:pt>
    <dgm:pt modelId="{8BDE10FA-FAE9-46C4-AD3A-737FB49E2FEF}" type="pres">
      <dgm:prSet presAssocID="{E41C2382-6A30-458D-9A38-0E7AEE633058}" presName="sibTrans" presStyleLbl="sibTrans2D1" presStyleIdx="1" presStyleCnt="3"/>
      <dgm:spPr/>
      <dgm:t>
        <a:bodyPr/>
        <a:lstStyle/>
        <a:p>
          <a:endParaRPr lang="es-MX"/>
        </a:p>
      </dgm:t>
    </dgm:pt>
    <dgm:pt modelId="{9D1DAF1E-4908-44DA-94C0-DCF37B5D3355}" type="pres">
      <dgm:prSet presAssocID="{E41C2382-6A30-458D-9A38-0E7AEE633058}" presName="connectorText" presStyleLbl="sibTrans2D1" presStyleIdx="1" presStyleCnt="3"/>
      <dgm:spPr/>
      <dgm:t>
        <a:bodyPr/>
        <a:lstStyle/>
        <a:p>
          <a:endParaRPr lang="es-MX"/>
        </a:p>
      </dgm:t>
    </dgm:pt>
    <dgm:pt modelId="{6E9BAF75-16C3-401F-95C4-188486CBA71A}" type="pres">
      <dgm:prSet presAssocID="{C8A91FD6-D49B-443D-A43C-578EBD5094C7}" presName="node" presStyleLbl="node1" presStyleIdx="2" presStyleCnt="3" custScaleX="113574" custScaleY="107973" custRadScaleRad="85856" custRadScaleInc="30557">
        <dgm:presLayoutVars>
          <dgm:bulletEnabled val="1"/>
        </dgm:presLayoutVars>
      </dgm:prSet>
      <dgm:spPr/>
      <dgm:t>
        <a:bodyPr/>
        <a:lstStyle/>
        <a:p>
          <a:endParaRPr lang="es-MX"/>
        </a:p>
      </dgm:t>
    </dgm:pt>
    <dgm:pt modelId="{D804C569-6103-4836-9678-63C079FC36D2}" type="pres">
      <dgm:prSet presAssocID="{9F2C939B-3169-4C75-881A-7AC2FDB6C63D}" presName="sibTrans" presStyleLbl="sibTrans2D1" presStyleIdx="2" presStyleCnt="3"/>
      <dgm:spPr/>
      <dgm:t>
        <a:bodyPr/>
        <a:lstStyle/>
        <a:p>
          <a:endParaRPr lang="es-MX"/>
        </a:p>
      </dgm:t>
    </dgm:pt>
    <dgm:pt modelId="{95871C77-F499-40CA-AEF5-53DF11D3DBE4}" type="pres">
      <dgm:prSet presAssocID="{9F2C939B-3169-4C75-881A-7AC2FDB6C63D}" presName="connectorText" presStyleLbl="sibTrans2D1" presStyleIdx="2" presStyleCnt="3"/>
      <dgm:spPr/>
      <dgm:t>
        <a:bodyPr/>
        <a:lstStyle/>
        <a:p>
          <a:endParaRPr lang="es-MX"/>
        </a:p>
      </dgm:t>
    </dgm:pt>
  </dgm:ptLst>
  <dgm:cxnLst>
    <dgm:cxn modelId="{1FC6245D-9073-43B7-9749-3D0ABB42E580}" type="presOf" srcId="{C8A91FD6-D49B-443D-A43C-578EBD5094C7}" destId="{6E9BAF75-16C3-401F-95C4-188486CBA71A}" srcOrd="0" destOrd="0" presId="urn:microsoft.com/office/officeart/2005/8/layout/cycle7"/>
    <dgm:cxn modelId="{B4DF9E0B-9030-4112-8C4A-3DA5CFA8EDF7}" type="presOf" srcId="{463F7F09-ED8E-4149-AC51-C9B205856C85}" destId="{5D7DE3B1-080E-4FD7-974B-4E99CD04B963}" srcOrd="0" destOrd="0" presId="urn:microsoft.com/office/officeart/2005/8/layout/cycle7"/>
    <dgm:cxn modelId="{9D42D15F-3AFF-48F4-B632-18E8494C64D7}" srcId="{463F7F09-ED8E-4149-AC51-C9B205856C85}" destId="{2859A88C-1E5D-4EBC-8CF1-3AFF2C0F690E}" srcOrd="1" destOrd="0" parTransId="{5407CDDF-FF9B-4A6E-8D24-736701876332}" sibTransId="{E41C2382-6A30-458D-9A38-0E7AEE633058}"/>
    <dgm:cxn modelId="{07BA3425-207E-4A19-A3F7-D0D435B5504B}" type="presOf" srcId="{E41C2382-6A30-458D-9A38-0E7AEE633058}" destId="{9D1DAF1E-4908-44DA-94C0-DCF37B5D3355}" srcOrd="1" destOrd="0" presId="urn:microsoft.com/office/officeart/2005/8/layout/cycle7"/>
    <dgm:cxn modelId="{D03F436B-2E2E-4758-BFDD-955D5DB2BE2E}" type="presOf" srcId="{9F2C939B-3169-4C75-881A-7AC2FDB6C63D}" destId="{D804C569-6103-4836-9678-63C079FC36D2}" srcOrd="0" destOrd="0" presId="urn:microsoft.com/office/officeart/2005/8/layout/cycle7"/>
    <dgm:cxn modelId="{F49BD899-BC00-467E-953C-035E0C4DE509}" srcId="{463F7F09-ED8E-4149-AC51-C9B205856C85}" destId="{82BB60A1-02A0-4705-82F5-EB62F762CF80}" srcOrd="0" destOrd="0" parTransId="{A76CCA81-00D0-4F9B-9AB2-5A0790C06710}" sibTransId="{B59839A2-4088-464F-A623-61318369EC88}"/>
    <dgm:cxn modelId="{85324D8D-5C8B-4A26-ABFF-E77B359ABEAA}" srcId="{463F7F09-ED8E-4149-AC51-C9B205856C85}" destId="{C8A91FD6-D49B-443D-A43C-578EBD5094C7}" srcOrd="2" destOrd="0" parTransId="{395D889C-7B73-4350-B68F-37AA15B1A88E}" sibTransId="{9F2C939B-3169-4C75-881A-7AC2FDB6C63D}"/>
    <dgm:cxn modelId="{64952661-B925-4312-A4A4-C11B2F9219F7}" type="presOf" srcId="{B59839A2-4088-464F-A623-61318369EC88}" destId="{60FE2D19-24EF-4BED-8791-567CC68710D8}" srcOrd="1" destOrd="0" presId="urn:microsoft.com/office/officeart/2005/8/layout/cycle7"/>
    <dgm:cxn modelId="{966E1E4F-920A-4667-BB60-15A9D6535081}" type="presOf" srcId="{B59839A2-4088-464F-A623-61318369EC88}" destId="{4C728081-D58E-42B8-80B8-595C580B5964}" srcOrd="0" destOrd="0" presId="urn:microsoft.com/office/officeart/2005/8/layout/cycle7"/>
    <dgm:cxn modelId="{B356962F-A03B-4985-94B1-6230E024434C}" type="presOf" srcId="{82BB60A1-02A0-4705-82F5-EB62F762CF80}" destId="{75EBE58F-2B8A-4373-AAEE-4A464FE17D5A}" srcOrd="0" destOrd="0" presId="urn:microsoft.com/office/officeart/2005/8/layout/cycle7"/>
    <dgm:cxn modelId="{355416FF-63D9-477F-8580-16A05BDCE507}" type="presOf" srcId="{9F2C939B-3169-4C75-881A-7AC2FDB6C63D}" destId="{95871C77-F499-40CA-AEF5-53DF11D3DBE4}" srcOrd="1" destOrd="0" presId="urn:microsoft.com/office/officeart/2005/8/layout/cycle7"/>
    <dgm:cxn modelId="{3B3ADA71-1040-4214-844B-CFFA0184F076}" type="presOf" srcId="{2859A88C-1E5D-4EBC-8CF1-3AFF2C0F690E}" destId="{2EC26E52-DD44-4B95-A8F5-006F9E698A7B}" srcOrd="0" destOrd="0" presId="urn:microsoft.com/office/officeart/2005/8/layout/cycle7"/>
    <dgm:cxn modelId="{1AA9AAAA-96F2-4EB3-91F8-0F7670362F7E}" type="presOf" srcId="{E41C2382-6A30-458D-9A38-0E7AEE633058}" destId="{8BDE10FA-FAE9-46C4-AD3A-737FB49E2FEF}" srcOrd="0" destOrd="0" presId="urn:microsoft.com/office/officeart/2005/8/layout/cycle7"/>
    <dgm:cxn modelId="{3451738B-1765-401F-B281-584C8455EE8A}" type="presParOf" srcId="{5D7DE3B1-080E-4FD7-974B-4E99CD04B963}" destId="{75EBE58F-2B8A-4373-AAEE-4A464FE17D5A}" srcOrd="0" destOrd="0" presId="urn:microsoft.com/office/officeart/2005/8/layout/cycle7"/>
    <dgm:cxn modelId="{7FD47AB2-6CAA-45D0-BA36-7A9409D0C533}" type="presParOf" srcId="{5D7DE3B1-080E-4FD7-974B-4E99CD04B963}" destId="{4C728081-D58E-42B8-80B8-595C580B5964}" srcOrd="1" destOrd="0" presId="urn:microsoft.com/office/officeart/2005/8/layout/cycle7"/>
    <dgm:cxn modelId="{08A113E5-7315-455E-B1FF-EB94F2432BDB}" type="presParOf" srcId="{4C728081-D58E-42B8-80B8-595C580B5964}" destId="{60FE2D19-24EF-4BED-8791-567CC68710D8}" srcOrd="0" destOrd="0" presId="urn:microsoft.com/office/officeart/2005/8/layout/cycle7"/>
    <dgm:cxn modelId="{4C731B18-FF07-43CF-9459-8EFDEC97BE86}" type="presParOf" srcId="{5D7DE3B1-080E-4FD7-974B-4E99CD04B963}" destId="{2EC26E52-DD44-4B95-A8F5-006F9E698A7B}" srcOrd="2" destOrd="0" presId="urn:microsoft.com/office/officeart/2005/8/layout/cycle7"/>
    <dgm:cxn modelId="{7590BE30-2409-423E-9E05-D32F8DBCF0AA}" type="presParOf" srcId="{5D7DE3B1-080E-4FD7-974B-4E99CD04B963}" destId="{8BDE10FA-FAE9-46C4-AD3A-737FB49E2FEF}" srcOrd="3" destOrd="0" presId="urn:microsoft.com/office/officeart/2005/8/layout/cycle7"/>
    <dgm:cxn modelId="{BD3E4F2D-5A3B-46FE-BDDA-7F203E68775B}" type="presParOf" srcId="{8BDE10FA-FAE9-46C4-AD3A-737FB49E2FEF}" destId="{9D1DAF1E-4908-44DA-94C0-DCF37B5D3355}" srcOrd="0" destOrd="0" presId="urn:microsoft.com/office/officeart/2005/8/layout/cycle7"/>
    <dgm:cxn modelId="{9E3F3238-CA26-4F9F-AF89-046F998A5A9C}" type="presParOf" srcId="{5D7DE3B1-080E-4FD7-974B-4E99CD04B963}" destId="{6E9BAF75-16C3-401F-95C4-188486CBA71A}" srcOrd="4" destOrd="0" presId="urn:microsoft.com/office/officeart/2005/8/layout/cycle7"/>
    <dgm:cxn modelId="{4109E050-F9AB-4F75-ADA4-5AB68D897D2C}" type="presParOf" srcId="{5D7DE3B1-080E-4FD7-974B-4E99CD04B963}" destId="{D804C569-6103-4836-9678-63C079FC36D2}" srcOrd="5" destOrd="0" presId="urn:microsoft.com/office/officeart/2005/8/layout/cycle7"/>
    <dgm:cxn modelId="{044EDAD5-149A-4D70-8B5D-AB080998D981}" type="presParOf" srcId="{D804C569-6103-4836-9678-63C079FC36D2}" destId="{95871C77-F499-40CA-AEF5-53DF11D3DBE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26B6D-2DF2-43A6-B8B5-CC0664E2533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MX"/>
        </a:p>
      </dgm:t>
    </dgm:pt>
    <dgm:pt modelId="{1EE4E63D-4A6E-41A3-9921-3382B10C68B0}">
      <dgm:prSet phldrT="[Texto]" custT="1"/>
      <dgm:spPr/>
      <dgm:t>
        <a:bodyPr/>
        <a:lstStyle/>
        <a:p>
          <a:r>
            <a:rPr lang="es-MX" sz="1400" dirty="0" smtClean="0">
              <a:solidFill>
                <a:schemeClr val="tx2">
                  <a:lumMod val="90000"/>
                  <a:lumOff val="10000"/>
                </a:schemeClr>
              </a:solidFill>
            </a:rPr>
            <a:t>Toda la información </a:t>
          </a:r>
          <a:r>
            <a:rPr lang="es-MX" sz="1400" u="none" dirty="0" smtClean="0">
              <a:solidFill>
                <a:schemeClr val="tx2">
                  <a:lumMod val="90000"/>
                  <a:lumOff val="10000"/>
                </a:schemeClr>
              </a:solidFill>
            </a:rPr>
            <a:t>es pública, si puede ser reservada</a:t>
          </a:r>
          <a:endParaRPr lang="es-MX" sz="1400" u="none" dirty="0"/>
        </a:p>
      </dgm:t>
    </dgm:pt>
    <dgm:pt modelId="{B230D940-C811-4BC7-B314-ACB8DA1693B4}" type="parTrans" cxnId="{D9584EB8-33C6-4C3E-BC4A-1CD1B59F750B}">
      <dgm:prSet/>
      <dgm:spPr/>
      <dgm:t>
        <a:bodyPr/>
        <a:lstStyle/>
        <a:p>
          <a:endParaRPr lang="es-MX"/>
        </a:p>
      </dgm:t>
    </dgm:pt>
    <dgm:pt modelId="{A0E990D8-9684-439E-8EA1-654F87BD123B}" type="sibTrans" cxnId="{D9584EB8-33C6-4C3E-BC4A-1CD1B59F750B}">
      <dgm:prSet/>
      <dgm:spPr/>
      <dgm:t>
        <a:bodyPr/>
        <a:lstStyle/>
        <a:p>
          <a:endParaRPr lang="es-MX"/>
        </a:p>
      </dgm:t>
    </dgm:pt>
    <dgm:pt modelId="{9AF2E839-08D4-4D6F-B8CA-72A9443EB7AC}">
      <dgm:prSet phldrT="[Texto]" custT="1"/>
      <dgm:spPr/>
      <dgm:t>
        <a:bodyPr/>
        <a:lstStyle/>
        <a:p>
          <a:r>
            <a:rPr lang="es-MX" sz="1400" u="none" dirty="0" smtClean="0">
              <a:solidFill>
                <a:schemeClr val="tx2">
                  <a:lumMod val="90000"/>
                  <a:lumOff val="10000"/>
                </a:schemeClr>
              </a:solidFill>
            </a:rPr>
            <a:t>Interés público</a:t>
          </a:r>
          <a:endParaRPr lang="es-MX" sz="1400" u="none" dirty="0"/>
        </a:p>
      </dgm:t>
    </dgm:pt>
    <dgm:pt modelId="{9B25EE5D-EBD5-4E0A-88B5-222DA7A87F76}" type="parTrans" cxnId="{86269C33-F5BC-4597-A7DF-4744438BE73D}">
      <dgm:prSet/>
      <dgm:spPr/>
      <dgm:t>
        <a:bodyPr/>
        <a:lstStyle/>
        <a:p>
          <a:endParaRPr lang="es-MX"/>
        </a:p>
      </dgm:t>
    </dgm:pt>
    <dgm:pt modelId="{87151BB0-9CCA-46AE-9173-909EB64AB11C}" type="sibTrans" cxnId="{86269C33-F5BC-4597-A7DF-4744438BE73D}">
      <dgm:prSet/>
      <dgm:spPr/>
      <dgm:t>
        <a:bodyPr/>
        <a:lstStyle/>
        <a:p>
          <a:endParaRPr lang="es-MX"/>
        </a:p>
      </dgm:t>
    </dgm:pt>
    <dgm:pt modelId="{C62AEDC5-CB01-446E-9435-94F7BC3E447F}">
      <dgm:prSet phldrT="[Texto]" custT="1"/>
      <dgm:spPr/>
      <dgm:t>
        <a:bodyPr/>
        <a:lstStyle/>
        <a:p>
          <a:r>
            <a:rPr lang="es-MX" sz="1400" dirty="0" smtClean="0">
              <a:solidFill>
                <a:schemeClr val="tx2">
                  <a:lumMod val="90000"/>
                  <a:lumOff val="10000"/>
                </a:schemeClr>
              </a:solidFill>
            </a:rPr>
            <a:t>Otra información que debe ser protegida</a:t>
          </a:r>
          <a:endParaRPr lang="es-MX" sz="1400" dirty="0">
            <a:solidFill>
              <a:schemeClr val="tx2">
                <a:lumMod val="90000"/>
                <a:lumOff val="10000"/>
              </a:schemeClr>
            </a:solidFill>
          </a:endParaRPr>
        </a:p>
      </dgm:t>
    </dgm:pt>
    <dgm:pt modelId="{ADE3ACAC-ADB3-4489-B7DA-F4420EA7ADCA}" type="parTrans" cxnId="{BB3FC419-C4CD-4655-BB9F-BF69424032DB}">
      <dgm:prSet/>
      <dgm:spPr/>
      <dgm:t>
        <a:bodyPr/>
        <a:lstStyle/>
        <a:p>
          <a:endParaRPr lang="es-MX"/>
        </a:p>
      </dgm:t>
    </dgm:pt>
    <dgm:pt modelId="{6A20103A-B2C2-476B-8D7A-BB85A4BEAB0F}" type="sibTrans" cxnId="{BB3FC419-C4CD-4655-BB9F-BF69424032DB}">
      <dgm:prSet/>
      <dgm:spPr/>
      <dgm:t>
        <a:bodyPr/>
        <a:lstStyle/>
        <a:p>
          <a:endParaRPr lang="es-MX"/>
        </a:p>
      </dgm:t>
    </dgm:pt>
    <dgm:pt modelId="{AB8C1FDF-E0BD-4E0B-9832-41C71506DACB}">
      <dgm:prSet phldrT="[Texto]" custT="1"/>
      <dgm:spPr/>
      <dgm:t>
        <a:bodyPr/>
        <a:lstStyle/>
        <a:p>
          <a:r>
            <a:rPr lang="es-MX" sz="1600" u="none" dirty="0" smtClean="0">
              <a:solidFill>
                <a:schemeClr val="tx2">
                  <a:lumMod val="90000"/>
                  <a:lumOff val="10000"/>
                </a:schemeClr>
              </a:solidFill>
            </a:rPr>
            <a:t>Vida privada</a:t>
          </a:r>
          <a:endParaRPr lang="es-MX" sz="1600" u="none" dirty="0">
            <a:solidFill>
              <a:schemeClr val="tx2">
                <a:lumMod val="90000"/>
                <a:lumOff val="10000"/>
              </a:schemeClr>
            </a:solidFill>
          </a:endParaRPr>
        </a:p>
      </dgm:t>
    </dgm:pt>
    <dgm:pt modelId="{23A79C0F-32EB-427B-88CF-F45C98B13118}" type="parTrans" cxnId="{BB8E62E0-B1F9-4E9D-BD6F-12E2D0815D6B}">
      <dgm:prSet/>
      <dgm:spPr/>
      <dgm:t>
        <a:bodyPr/>
        <a:lstStyle/>
        <a:p>
          <a:endParaRPr lang="es-MX"/>
        </a:p>
      </dgm:t>
    </dgm:pt>
    <dgm:pt modelId="{75FEE1FD-B856-4560-B31D-9B0DDCC3A19C}" type="sibTrans" cxnId="{BB8E62E0-B1F9-4E9D-BD6F-12E2D0815D6B}">
      <dgm:prSet/>
      <dgm:spPr/>
      <dgm:t>
        <a:bodyPr/>
        <a:lstStyle/>
        <a:p>
          <a:endParaRPr lang="es-MX"/>
        </a:p>
      </dgm:t>
    </dgm:pt>
    <dgm:pt modelId="{C6463965-3978-44AB-95B0-739BB6062EAE}">
      <dgm:prSet phldrT="[Texto]" custT="1"/>
      <dgm:spPr/>
      <dgm:t>
        <a:bodyPr/>
        <a:lstStyle/>
        <a:p>
          <a:r>
            <a:rPr lang="es-MX" sz="1600" u="none" dirty="0" smtClean="0">
              <a:solidFill>
                <a:schemeClr val="tx2">
                  <a:lumMod val="90000"/>
                  <a:lumOff val="10000"/>
                </a:schemeClr>
              </a:solidFill>
            </a:rPr>
            <a:t>Datos personales</a:t>
          </a:r>
          <a:endParaRPr lang="es-MX" sz="1600" u="none" dirty="0">
            <a:solidFill>
              <a:schemeClr val="tx2">
                <a:lumMod val="90000"/>
                <a:lumOff val="10000"/>
              </a:schemeClr>
            </a:solidFill>
          </a:endParaRPr>
        </a:p>
      </dgm:t>
    </dgm:pt>
    <dgm:pt modelId="{3F6D499F-B7ED-43F2-AB77-A0BB0AA33011}" type="parTrans" cxnId="{3EACD014-75D5-4BF2-B919-DBE08C72CA58}">
      <dgm:prSet/>
      <dgm:spPr/>
      <dgm:t>
        <a:bodyPr/>
        <a:lstStyle/>
        <a:p>
          <a:endParaRPr lang="es-MX"/>
        </a:p>
      </dgm:t>
    </dgm:pt>
    <dgm:pt modelId="{D618BC80-17E7-4F5E-A7F4-C3E99CE404F0}" type="sibTrans" cxnId="{3EACD014-75D5-4BF2-B919-DBE08C72CA58}">
      <dgm:prSet/>
      <dgm:spPr/>
      <dgm:t>
        <a:bodyPr/>
        <a:lstStyle/>
        <a:p>
          <a:endParaRPr lang="es-MX"/>
        </a:p>
      </dgm:t>
    </dgm:pt>
    <dgm:pt modelId="{BD8F5FBC-F1D7-41DA-A89F-766C21EF0AEC}">
      <dgm:prSet phldrT="[Texto]" custT="1"/>
      <dgm:spPr/>
      <dgm:t>
        <a:bodyPr/>
        <a:lstStyle/>
        <a:p>
          <a:r>
            <a:rPr lang="es-MX" sz="1400" dirty="0" smtClean="0">
              <a:solidFill>
                <a:schemeClr val="tx2">
                  <a:lumMod val="90000"/>
                  <a:lumOff val="10000"/>
                </a:schemeClr>
              </a:solidFill>
            </a:rPr>
            <a:t>Preservar documentos </a:t>
          </a:r>
          <a:endParaRPr lang="es-MX" sz="1400" dirty="0"/>
        </a:p>
      </dgm:t>
    </dgm:pt>
    <dgm:pt modelId="{001AAF89-EB33-45CC-A39F-981138A5E73B}" type="parTrans" cxnId="{44E76386-5F5E-483F-97EF-256120C8D1F1}">
      <dgm:prSet/>
      <dgm:spPr/>
      <dgm:t>
        <a:bodyPr/>
        <a:lstStyle/>
        <a:p>
          <a:endParaRPr lang="es-MX"/>
        </a:p>
      </dgm:t>
    </dgm:pt>
    <dgm:pt modelId="{8144BA5F-8193-431D-A323-EEB2CA16A05D}" type="sibTrans" cxnId="{44E76386-5F5E-483F-97EF-256120C8D1F1}">
      <dgm:prSet/>
      <dgm:spPr/>
      <dgm:t>
        <a:bodyPr/>
        <a:lstStyle/>
        <a:p>
          <a:endParaRPr lang="es-MX"/>
        </a:p>
      </dgm:t>
    </dgm:pt>
    <dgm:pt modelId="{282047F4-AA9D-4C16-A53E-C5F1621784BE}">
      <dgm:prSet phldrT="[Texto]"/>
      <dgm:spPr/>
      <dgm:t>
        <a:bodyPr/>
        <a:lstStyle/>
        <a:p>
          <a:r>
            <a:rPr lang="es-MX" dirty="0" smtClean="0">
              <a:solidFill>
                <a:schemeClr val="tx2">
                  <a:lumMod val="90000"/>
                  <a:lumOff val="10000"/>
                </a:schemeClr>
              </a:solidFill>
            </a:rPr>
            <a:t>Archivos administrativos actualizados</a:t>
          </a:r>
          <a:endParaRPr lang="es-MX" dirty="0">
            <a:solidFill>
              <a:schemeClr val="tx2">
                <a:lumMod val="90000"/>
                <a:lumOff val="10000"/>
              </a:schemeClr>
            </a:solidFill>
          </a:endParaRPr>
        </a:p>
      </dgm:t>
    </dgm:pt>
    <dgm:pt modelId="{9E8DC876-59D1-4D82-8771-C106DC889011}" type="parTrans" cxnId="{62B2E1EA-3CE7-4451-AC53-8314820E06AE}">
      <dgm:prSet/>
      <dgm:spPr/>
      <dgm:t>
        <a:bodyPr/>
        <a:lstStyle/>
        <a:p>
          <a:endParaRPr lang="es-MX"/>
        </a:p>
      </dgm:t>
    </dgm:pt>
    <dgm:pt modelId="{E33103C7-990E-4CE4-8016-A2C1BDD2DD5B}" type="sibTrans" cxnId="{62B2E1EA-3CE7-4451-AC53-8314820E06AE}">
      <dgm:prSet/>
      <dgm:spPr/>
      <dgm:t>
        <a:bodyPr/>
        <a:lstStyle/>
        <a:p>
          <a:endParaRPr lang="es-MX"/>
        </a:p>
      </dgm:t>
    </dgm:pt>
    <dgm:pt modelId="{9D5786BC-CEB4-47A6-BBD6-86869DAAC685}">
      <dgm:prSet phldrT="[Texto]"/>
      <dgm:spPr/>
      <dgm:t>
        <a:bodyPr/>
        <a:lstStyle/>
        <a:p>
          <a:r>
            <a:rPr lang="es-MX" dirty="0" smtClean="0">
              <a:solidFill>
                <a:schemeClr val="tx2">
                  <a:lumMod val="90000"/>
                  <a:lumOff val="10000"/>
                </a:schemeClr>
              </a:solidFill>
            </a:rPr>
            <a:t>Publicar a través de medios electrónicos </a:t>
          </a:r>
          <a:endParaRPr lang="es-MX" dirty="0">
            <a:solidFill>
              <a:schemeClr val="tx2">
                <a:lumMod val="90000"/>
                <a:lumOff val="10000"/>
              </a:schemeClr>
            </a:solidFill>
          </a:endParaRPr>
        </a:p>
      </dgm:t>
    </dgm:pt>
    <dgm:pt modelId="{6F3CEB64-F17B-49C4-92B7-96A9D0D76698}" type="parTrans" cxnId="{1C7538CA-A4A0-4FCA-A863-5ABFBACBD217}">
      <dgm:prSet/>
      <dgm:spPr/>
      <dgm:t>
        <a:bodyPr/>
        <a:lstStyle/>
        <a:p>
          <a:endParaRPr lang="es-MX"/>
        </a:p>
      </dgm:t>
    </dgm:pt>
    <dgm:pt modelId="{960273C8-6ED6-400D-A1AD-9F31C4D5236A}" type="sibTrans" cxnId="{1C7538CA-A4A0-4FCA-A863-5ABFBACBD217}">
      <dgm:prSet/>
      <dgm:spPr/>
      <dgm:t>
        <a:bodyPr/>
        <a:lstStyle/>
        <a:p>
          <a:endParaRPr lang="es-MX"/>
        </a:p>
      </dgm:t>
    </dgm:pt>
    <dgm:pt modelId="{D57C5173-B32A-4D51-82EA-B974E745F7F0}">
      <dgm:prSet phldrT="[Texto]" custT="1"/>
      <dgm:spPr/>
      <dgm:t>
        <a:bodyPr/>
        <a:lstStyle/>
        <a:p>
          <a:r>
            <a:rPr lang="es-MX" sz="1400" u="none" dirty="0" smtClean="0">
              <a:solidFill>
                <a:schemeClr val="tx2">
                  <a:lumMod val="90000"/>
                  <a:lumOff val="10000"/>
                </a:schemeClr>
              </a:solidFill>
            </a:rPr>
            <a:t>Seguridad nacional</a:t>
          </a:r>
          <a:endParaRPr lang="es-MX" sz="1400" dirty="0"/>
        </a:p>
      </dgm:t>
    </dgm:pt>
    <dgm:pt modelId="{0E496FEB-529E-40C7-891C-ADEC72C385E5}" type="sibTrans" cxnId="{BB455657-3470-4743-A5FB-BA2F78BBB959}">
      <dgm:prSet/>
      <dgm:spPr/>
      <dgm:t>
        <a:bodyPr/>
        <a:lstStyle/>
        <a:p>
          <a:endParaRPr lang="es-MX"/>
        </a:p>
      </dgm:t>
    </dgm:pt>
    <dgm:pt modelId="{87B5BB62-726C-4F46-B45E-56F27DEB40F8}" type="parTrans" cxnId="{BB455657-3470-4743-A5FB-BA2F78BBB959}">
      <dgm:prSet/>
      <dgm:spPr/>
      <dgm:t>
        <a:bodyPr/>
        <a:lstStyle/>
        <a:p>
          <a:endParaRPr lang="es-MX"/>
        </a:p>
      </dgm:t>
    </dgm:pt>
    <dgm:pt modelId="{D15FF8D2-B6BA-4338-8BCF-4996AF014920}" type="pres">
      <dgm:prSet presAssocID="{E9D26B6D-2DF2-43A6-B8B5-CC0664E25332}" presName="composite" presStyleCnt="0">
        <dgm:presLayoutVars>
          <dgm:chMax val="5"/>
          <dgm:dir/>
          <dgm:animLvl val="ctr"/>
          <dgm:resizeHandles val="exact"/>
        </dgm:presLayoutVars>
      </dgm:prSet>
      <dgm:spPr/>
      <dgm:t>
        <a:bodyPr/>
        <a:lstStyle/>
        <a:p>
          <a:endParaRPr lang="es-MX"/>
        </a:p>
      </dgm:t>
    </dgm:pt>
    <dgm:pt modelId="{D20D2535-0460-4DB0-84FC-5451C9A92B17}" type="pres">
      <dgm:prSet presAssocID="{E9D26B6D-2DF2-43A6-B8B5-CC0664E25332}" presName="cycle" presStyleCnt="0"/>
      <dgm:spPr/>
    </dgm:pt>
    <dgm:pt modelId="{CF98D2F1-732D-4A3A-9D1C-FF1B30C99079}" type="pres">
      <dgm:prSet presAssocID="{E9D26B6D-2DF2-43A6-B8B5-CC0664E25332}" presName="centerShape" presStyleCnt="0"/>
      <dgm:spPr/>
    </dgm:pt>
    <dgm:pt modelId="{0ABABE03-579D-497C-884D-95548ADE975C}" type="pres">
      <dgm:prSet presAssocID="{E9D26B6D-2DF2-43A6-B8B5-CC0664E25332}" presName="connSite" presStyleLbl="node1" presStyleIdx="0" presStyleCnt="4"/>
      <dgm:spPr/>
    </dgm:pt>
    <dgm:pt modelId="{2DA76E7B-99AF-48FA-A3DB-77998B5FF617}" type="pres">
      <dgm:prSet presAssocID="{E9D26B6D-2DF2-43A6-B8B5-CC0664E25332}" presName="visible" presStyleLbl="node1" presStyleIdx="0" presStyleCnt="4" custScaleX="126594" custScaleY="111253" custLinFactNeighborX="-11062" custLinFactNeighborY="-63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2168AD4-BA20-4B01-B936-DF5E781DCD6F}" type="pres">
      <dgm:prSet presAssocID="{B230D940-C811-4BC7-B314-ACB8DA1693B4}" presName="Name25" presStyleLbl="parChTrans1D1" presStyleIdx="0" presStyleCnt="3"/>
      <dgm:spPr/>
      <dgm:t>
        <a:bodyPr/>
        <a:lstStyle/>
        <a:p>
          <a:endParaRPr lang="es-MX"/>
        </a:p>
      </dgm:t>
    </dgm:pt>
    <dgm:pt modelId="{68E46247-1688-4718-BBD4-6AB5AC530781}" type="pres">
      <dgm:prSet presAssocID="{1EE4E63D-4A6E-41A3-9921-3382B10C68B0}" presName="node" presStyleCnt="0"/>
      <dgm:spPr/>
    </dgm:pt>
    <dgm:pt modelId="{9FCDD437-FC62-4653-A50D-6BEC69CDB7FE}" type="pres">
      <dgm:prSet presAssocID="{1EE4E63D-4A6E-41A3-9921-3382B10C68B0}" presName="parentNode" presStyleLbl="node1" presStyleIdx="1" presStyleCnt="4">
        <dgm:presLayoutVars>
          <dgm:chMax val="1"/>
          <dgm:bulletEnabled val="1"/>
        </dgm:presLayoutVars>
      </dgm:prSet>
      <dgm:spPr/>
      <dgm:t>
        <a:bodyPr/>
        <a:lstStyle/>
        <a:p>
          <a:endParaRPr lang="es-MX"/>
        </a:p>
      </dgm:t>
    </dgm:pt>
    <dgm:pt modelId="{CB271C99-7465-42AC-8EF8-8A32F7124FD8}" type="pres">
      <dgm:prSet presAssocID="{1EE4E63D-4A6E-41A3-9921-3382B10C68B0}" presName="childNode" presStyleLbl="revTx" presStyleIdx="0" presStyleCnt="3">
        <dgm:presLayoutVars>
          <dgm:bulletEnabled val="1"/>
        </dgm:presLayoutVars>
      </dgm:prSet>
      <dgm:spPr/>
      <dgm:t>
        <a:bodyPr/>
        <a:lstStyle/>
        <a:p>
          <a:endParaRPr lang="es-MX"/>
        </a:p>
      </dgm:t>
    </dgm:pt>
    <dgm:pt modelId="{7B967CB8-4922-4FF2-9925-1F43C6BCA47E}" type="pres">
      <dgm:prSet presAssocID="{ADE3ACAC-ADB3-4489-B7DA-F4420EA7ADCA}" presName="Name25" presStyleLbl="parChTrans1D1" presStyleIdx="1" presStyleCnt="3"/>
      <dgm:spPr/>
      <dgm:t>
        <a:bodyPr/>
        <a:lstStyle/>
        <a:p>
          <a:endParaRPr lang="es-MX"/>
        </a:p>
      </dgm:t>
    </dgm:pt>
    <dgm:pt modelId="{C54355D0-50EF-460C-BAD8-05396F474A6D}" type="pres">
      <dgm:prSet presAssocID="{C62AEDC5-CB01-446E-9435-94F7BC3E447F}" presName="node" presStyleCnt="0"/>
      <dgm:spPr/>
    </dgm:pt>
    <dgm:pt modelId="{F1E67D46-F41C-4680-B77D-E507E483D7B5}" type="pres">
      <dgm:prSet presAssocID="{C62AEDC5-CB01-446E-9435-94F7BC3E447F}" presName="parentNode" presStyleLbl="node1" presStyleIdx="2" presStyleCnt="4">
        <dgm:presLayoutVars>
          <dgm:chMax val="1"/>
          <dgm:bulletEnabled val="1"/>
        </dgm:presLayoutVars>
      </dgm:prSet>
      <dgm:spPr/>
      <dgm:t>
        <a:bodyPr/>
        <a:lstStyle/>
        <a:p>
          <a:endParaRPr lang="es-MX"/>
        </a:p>
      </dgm:t>
    </dgm:pt>
    <dgm:pt modelId="{8E69021E-E4E4-4397-819C-706D660CC56B}" type="pres">
      <dgm:prSet presAssocID="{C62AEDC5-CB01-446E-9435-94F7BC3E447F}" presName="childNode" presStyleLbl="revTx" presStyleIdx="1" presStyleCnt="3">
        <dgm:presLayoutVars>
          <dgm:bulletEnabled val="1"/>
        </dgm:presLayoutVars>
      </dgm:prSet>
      <dgm:spPr/>
      <dgm:t>
        <a:bodyPr/>
        <a:lstStyle/>
        <a:p>
          <a:endParaRPr lang="es-MX"/>
        </a:p>
      </dgm:t>
    </dgm:pt>
    <dgm:pt modelId="{4C46C4D2-6367-4E85-9088-5A5553069943}" type="pres">
      <dgm:prSet presAssocID="{001AAF89-EB33-45CC-A39F-981138A5E73B}" presName="Name25" presStyleLbl="parChTrans1D1" presStyleIdx="2" presStyleCnt="3"/>
      <dgm:spPr/>
      <dgm:t>
        <a:bodyPr/>
        <a:lstStyle/>
        <a:p>
          <a:endParaRPr lang="es-MX"/>
        </a:p>
      </dgm:t>
    </dgm:pt>
    <dgm:pt modelId="{1B9FFB88-84E5-497A-8A7F-CE8C1AC39BE3}" type="pres">
      <dgm:prSet presAssocID="{BD8F5FBC-F1D7-41DA-A89F-766C21EF0AEC}" presName="node" presStyleCnt="0"/>
      <dgm:spPr/>
    </dgm:pt>
    <dgm:pt modelId="{6707C0BF-2CA7-4420-9573-1111F55DD0B6}" type="pres">
      <dgm:prSet presAssocID="{BD8F5FBC-F1D7-41DA-A89F-766C21EF0AEC}" presName="parentNode" presStyleLbl="node1" presStyleIdx="3" presStyleCnt="4">
        <dgm:presLayoutVars>
          <dgm:chMax val="1"/>
          <dgm:bulletEnabled val="1"/>
        </dgm:presLayoutVars>
      </dgm:prSet>
      <dgm:spPr/>
      <dgm:t>
        <a:bodyPr/>
        <a:lstStyle/>
        <a:p>
          <a:endParaRPr lang="es-MX"/>
        </a:p>
      </dgm:t>
    </dgm:pt>
    <dgm:pt modelId="{6A66CCA2-54FA-4613-838A-9252EAE54D0E}" type="pres">
      <dgm:prSet presAssocID="{BD8F5FBC-F1D7-41DA-A89F-766C21EF0AEC}" presName="childNode" presStyleLbl="revTx" presStyleIdx="2" presStyleCnt="3">
        <dgm:presLayoutVars>
          <dgm:bulletEnabled val="1"/>
        </dgm:presLayoutVars>
      </dgm:prSet>
      <dgm:spPr/>
      <dgm:t>
        <a:bodyPr/>
        <a:lstStyle/>
        <a:p>
          <a:endParaRPr lang="es-MX"/>
        </a:p>
      </dgm:t>
    </dgm:pt>
  </dgm:ptLst>
  <dgm:cxnLst>
    <dgm:cxn modelId="{BB8E62E0-B1F9-4E9D-BD6F-12E2D0815D6B}" srcId="{C62AEDC5-CB01-446E-9435-94F7BC3E447F}" destId="{AB8C1FDF-E0BD-4E0B-9832-41C71506DACB}" srcOrd="0" destOrd="0" parTransId="{23A79C0F-32EB-427B-88CF-F45C98B13118}" sibTransId="{75FEE1FD-B856-4560-B31D-9B0DDCC3A19C}"/>
    <dgm:cxn modelId="{95C7968D-4DA4-48A2-8578-2C5AE692D364}" type="presOf" srcId="{1EE4E63D-4A6E-41A3-9921-3382B10C68B0}" destId="{9FCDD437-FC62-4653-A50D-6BEC69CDB7FE}" srcOrd="0" destOrd="0" presId="urn:microsoft.com/office/officeart/2005/8/layout/radial2"/>
    <dgm:cxn modelId="{DFFD10A4-929C-43DC-97E5-803067BBEA1E}" type="presOf" srcId="{9AF2E839-08D4-4D6F-B8CA-72A9443EB7AC}" destId="{CB271C99-7465-42AC-8EF8-8A32F7124FD8}" srcOrd="0" destOrd="0" presId="urn:microsoft.com/office/officeart/2005/8/layout/radial2"/>
    <dgm:cxn modelId="{EE6AB1CF-8E2C-4671-BB7C-F849C96EF3B3}" type="presOf" srcId="{BD8F5FBC-F1D7-41DA-A89F-766C21EF0AEC}" destId="{6707C0BF-2CA7-4420-9573-1111F55DD0B6}" srcOrd="0" destOrd="0" presId="urn:microsoft.com/office/officeart/2005/8/layout/radial2"/>
    <dgm:cxn modelId="{F553A447-EE81-4B40-AED5-9835FA7A6666}" type="presOf" srcId="{C62AEDC5-CB01-446E-9435-94F7BC3E447F}" destId="{F1E67D46-F41C-4680-B77D-E507E483D7B5}" srcOrd="0" destOrd="0" presId="urn:microsoft.com/office/officeart/2005/8/layout/radial2"/>
    <dgm:cxn modelId="{3EACD014-75D5-4BF2-B919-DBE08C72CA58}" srcId="{C62AEDC5-CB01-446E-9435-94F7BC3E447F}" destId="{C6463965-3978-44AB-95B0-739BB6062EAE}" srcOrd="1" destOrd="0" parTransId="{3F6D499F-B7ED-43F2-AB77-A0BB0AA33011}" sibTransId="{D618BC80-17E7-4F5E-A7F4-C3E99CE404F0}"/>
    <dgm:cxn modelId="{1327B978-24A1-4F6E-B918-D70DE86C4977}" type="presOf" srcId="{B230D940-C811-4BC7-B314-ACB8DA1693B4}" destId="{A2168AD4-BA20-4B01-B936-DF5E781DCD6F}" srcOrd="0" destOrd="0" presId="urn:microsoft.com/office/officeart/2005/8/layout/radial2"/>
    <dgm:cxn modelId="{62B2E1EA-3CE7-4451-AC53-8314820E06AE}" srcId="{BD8F5FBC-F1D7-41DA-A89F-766C21EF0AEC}" destId="{282047F4-AA9D-4C16-A53E-C5F1621784BE}" srcOrd="0" destOrd="0" parTransId="{9E8DC876-59D1-4D82-8771-C106DC889011}" sibTransId="{E33103C7-990E-4CE4-8016-A2C1BDD2DD5B}"/>
    <dgm:cxn modelId="{C1F9CEC8-7321-47C4-A5FA-CA38DA91C6C2}" type="presOf" srcId="{D57C5173-B32A-4D51-82EA-B974E745F7F0}" destId="{CB271C99-7465-42AC-8EF8-8A32F7124FD8}" srcOrd="0" destOrd="1" presId="urn:microsoft.com/office/officeart/2005/8/layout/radial2"/>
    <dgm:cxn modelId="{9F0A50CA-E42B-4D1F-8F58-D7A3CCDA0EC0}" type="presOf" srcId="{ADE3ACAC-ADB3-4489-B7DA-F4420EA7ADCA}" destId="{7B967CB8-4922-4FF2-9925-1F43C6BCA47E}" srcOrd="0" destOrd="0" presId="urn:microsoft.com/office/officeart/2005/8/layout/radial2"/>
    <dgm:cxn modelId="{44E76386-5F5E-483F-97EF-256120C8D1F1}" srcId="{E9D26B6D-2DF2-43A6-B8B5-CC0664E25332}" destId="{BD8F5FBC-F1D7-41DA-A89F-766C21EF0AEC}" srcOrd="2" destOrd="0" parTransId="{001AAF89-EB33-45CC-A39F-981138A5E73B}" sibTransId="{8144BA5F-8193-431D-A323-EEB2CA16A05D}"/>
    <dgm:cxn modelId="{5309ABAA-6DC0-4EE7-B012-69ED963A528C}" type="presOf" srcId="{E9D26B6D-2DF2-43A6-B8B5-CC0664E25332}" destId="{D15FF8D2-B6BA-4338-8BCF-4996AF014920}" srcOrd="0" destOrd="0" presId="urn:microsoft.com/office/officeart/2005/8/layout/radial2"/>
    <dgm:cxn modelId="{580B34B4-A04E-4599-8FCB-A2CA5037415D}" type="presOf" srcId="{AB8C1FDF-E0BD-4E0B-9832-41C71506DACB}" destId="{8E69021E-E4E4-4397-819C-706D660CC56B}" srcOrd="0" destOrd="0" presId="urn:microsoft.com/office/officeart/2005/8/layout/radial2"/>
    <dgm:cxn modelId="{D9584EB8-33C6-4C3E-BC4A-1CD1B59F750B}" srcId="{E9D26B6D-2DF2-43A6-B8B5-CC0664E25332}" destId="{1EE4E63D-4A6E-41A3-9921-3382B10C68B0}" srcOrd="0" destOrd="0" parTransId="{B230D940-C811-4BC7-B314-ACB8DA1693B4}" sibTransId="{A0E990D8-9684-439E-8EA1-654F87BD123B}"/>
    <dgm:cxn modelId="{6CE3CDAB-08D9-48A0-A15A-116563B5DD12}" type="presOf" srcId="{9D5786BC-CEB4-47A6-BBD6-86869DAAC685}" destId="{6A66CCA2-54FA-4613-838A-9252EAE54D0E}" srcOrd="0" destOrd="1" presId="urn:microsoft.com/office/officeart/2005/8/layout/radial2"/>
    <dgm:cxn modelId="{BF9BD516-AAAB-4215-A13C-86CA8D037E09}" type="presOf" srcId="{C6463965-3978-44AB-95B0-739BB6062EAE}" destId="{8E69021E-E4E4-4397-819C-706D660CC56B}" srcOrd="0" destOrd="1" presId="urn:microsoft.com/office/officeart/2005/8/layout/radial2"/>
    <dgm:cxn modelId="{86269C33-F5BC-4597-A7DF-4744438BE73D}" srcId="{1EE4E63D-4A6E-41A3-9921-3382B10C68B0}" destId="{9AF2E839-08D4-4D6F-B8CA-72A9443EB7AC}" srcOrd="0" destOrd="0" parTransId="{9B25EE5D-EBD5-4E0A-88B5-222DA7A87F76}" sibTransId="{87151BB0-9CCA-46AE-9173-909EB64AB11C}"/>
    <dgm:cxn modelId="{BB3FC419-C4CD-4655-BB9F-BF69424032DB}" srcId="{E9D26B6D-2DF2-43A6-B8B5-CC0664E25332}" destId="{C62AEDC5-CB01-446E-9435-94F7BC3E447F}" srcOrd="1" destOrd="0" parTransId="{ADE3ACAC-ADB3-4489-B7DA-F4420EA7ADCA}" sibTransId="{6A20103A-B2C2-476B-8D7A-BB85A4BEAB0F}"/>
    <dgm:cxn modelId="{BB455657-3470-4743-A5FB-BA2F78BBB959}" srcId="{1EE4E63D-4A6E-41A3-9921-3382B10C68B0}" destId="{D57C5173-B32A-4D51-82EA-B974E745F7F0}" srcOrd="1" destOrd="0" parTransId="{87B5BB62-726C-4F46-B45E-56F27DEB40F8}" sibTransId="{0E496FEB-529E-40C7-891C-ADEC72C385E5}"/>
    <dgm:cxn modelId="{9EDC8CE0-F8CC-480E-8F76-CEA4BE67085F}" type="presOf" srcId="{282047F4-AA9D-4C16-A53E-C5F1621784BE}" destId="{6A66CCA2-54FA-4613-838A-9252EAE54D0E}" srcOrd="0" destOrd="0" presId="urn:microsoft.com/office/officeart/2005/8/layout/radial2"/>
    <dgm:cxn modelId="{1C7538CA-A4A0-4FCA-A863-5ABFBACBD217}" srcId="{BD8F5FBC-F1D7-41DA-A89F-766C21EF0AEC}" destId="{9D5786BC-CEB4-47A6-BBD6-86869DAAC685}" srcOrd="1" destOrd="0" parTransId="{6F3CEB64-F17B-49C4-92B7-96A9D0D76698}" sibTransId="{960273C8-6ED6-400D-A1AD-9F31C4D5236A}"/>
    <dgm:cxn modelId="{2CA0F2BB-287B-4E61-A604-C40CB2E8259B}" type="presOf" srcId="{001AAF89-EB33-45CC-A39F-981138A5E73B}" destId="{4C46C4D2-6367-4E85-9088-5A5553069943}" srcOrd="0" destOrd="0" presId="urn:microsoft.com/office/officeart/2005/8/layout/radial2"/>
    <dgm:cxn modelId="{71871AC1-2C11-42FE-BE8C-A4297305EC44}" type="presParOf" srcId="{D15FF8D2-B6BA-4338-8BCF-4996AF014920}" destId="{D20D2535-0460-4DB0-84FC-5451C9A92B17}" srcOrd="0" destOrd="0" presId="urn:microsoft.com/office/officeart/2005/8/layout/radial2"/>
    <dgm:cxn modelId="{D9C71BAD-A624-49F0-B876-50D94A7F45FA}" type="presParOf" srcId="{D20D2535-0460-4DB0-84FC-5451C9A92B17}" destId="{CF98D2F1-732D-4A3A-9D1C-FF1B30C99079}" srcOrd="0" destOrd="0" presId="urn:microsoft.com/office/officeart/2005/8/layout/radial2"/>
    <dgm:cxn modelId="{65B58A46-B25B-4174-85A6-3E21953DEAA3}" type="presParOf" srcId="{CF98D2F1-732D-4A3A-9D1C-FF1B30C99079}" destId="{0ABABE03-579D-497C-884D-95548ADE975C}" srcOrd="0" destOrd="0" presId="urn:microsoft.com/office/officeart/2005/8/layout/radial2"/>
    <dgm:cxn modelId="{86EFAC14-5A5D-4871-AE1B-FD05E992603F}" type="presParOf" srcId="{CF98D2F1-732D-4A3A-9D1C-FF1B30C99079}" destId="{2DA76E7B-99AF-48FA-A3DB-77998B5FF617}" srcOrd="1" destOrd="0" presId="urn:microsoft.com/office/officeart/2005/8/layout/radial2"/>
    <dgm:cxn modelId="{1A0BC696-4C34-44D4-BB8B-CA3FDA21DB57}" type="presParOf" srcId="{D20D2535-0460-4DB0-84FC-5451C9A92B17}" destId="{A2168AD4-BA20-4B01-B936-DF5E781DCD6F}" srcOrd="1" destOrd="0" presId="urn:microsoft.com/office/officeart/2005/8/layout/radial2"/>
    <dgm:cxn modelId="{8B02C0D6-F0DE-4A22-8111-E5C58DFB5F2F}" type="presParOf" srcId="{D20D2535-0460-4DB0-84FC-5451C9A92B17}" destId="{68E46247-1688-4718-BBD4-6AB5AC530781}" srcOrd="2" destOrd="0" presId="urn:microsoft.com/office/officeart/2005/8/layout/radial2"/>
    <dgm:cxn modelId="{545492E6-1262-412E-8CD3-F21E8B5DDF97}" type="presParOf" srcId="{68E46247-1688-4718-BBD4-6AB5AC530781}" destId="{9FCDD437-FC62-4653-A50D-6BEC69CDB7FE}" srcOrd="0" destOrd="0" presId="urn:microsoft.com/office/officeart/2005/8/layout/radial2"/>
    <dgm:cxn modelId="{0D505DD4-1250-4A99-B16E-DB06D5648571}" type="presParOf" srcId="{68E46247-1688-4718-BBD4-6AB5AC530781}" destId="{CB271C99-7465-42AC-8EF8-8A32F7124FD8}" srcOrd="1" destOrd="0" presId="urn:microsoft.com/office/officeart/2005/8/layout/radial2"/>
    <dgm:cxn modelId="{2A3A89BE-A071-45C0-906C-8317062D0A30}" type="presParOf" srcId="{D20D2535-0460-4DB0-84FC-5451C9A92B17}" destId="{7B967CB8-4922-4FF2-9925-1F43C6BCA47E}" srcOrd="3" destOrd="0" presId="urn:microsoft.com/office/officeart/2005/8/layout/radial2"/>
    <dgm:cxn modelId="{1F7C5094-B9D3-4DA6-9DB1-A85E302FCB3B}" type="presParOf" srcId="{D20D2535-0460-4DB0-84FC-5451C9A92B17}" destId="{C54355D0-50EF-460C-BAD8-05396F474A6D}" srcOrd="4" destOrd="0" presId="urn:microsoft.com/office/officeart/2005/8/layout/radial2"/>
    <dgm:cxn modelId="{A2198374-6079-4303-A6F3-62530574F1D5}" type="presParOf" srcId="{C54355D0-50EF-460C-BAD8-05396F474A6D}" destId="{F1E67D46-F41C-4680-B77D-E507E483D7B5}" srcOrd="0" destOrd="0" presId="urn:microsoft.com/office/officeart/2005/8/layout/radial2"/>
    <dgm:cxn modelId="{120914B1-C702-410C-AF65-739126B083BC}" type="presParOf" srcId="{C54355D0-50EF-460C-BAD8-05396F474A6D}" destId="{8E69021E-E4E4-4397-819C-706D660CC56B}" srcOrd="1" destOrd="0" presId="urn:microsoft.com/office/officeart/2005/8/layout/radial2"/>
    <dgm:cxn modelId="{8B955C55-A815-4F75-A673-1DDAABC357DF}" type="presParOf" srcId="{D20D2535-0460-4DB0-84FC-5451C9A92B17}" destId="{4C46C4D2-6367-4E85-9088-5A5553069943}" srcOrd="5" destOrd="0" presId="urn:microsoft.com/office/officeart/2005/8/layout/radial2"/>
    <dgm:cxn modelId="{8D638618-7766-4300-8088-99B78DB94753}" type="presParOf" srcId="{D20D2535-0460-4DB0-84FC-5451C9A92B17}" destId="{1B9FFB88-84E5-497A-8A7F-CE8C1AC39BE3}" srcOrd="6" destOrd="0" presId="urn:microsoft.com/office/officeart/2005/8/layout/radial2"/>
    <dgm:cxn modelId="{42605157-1DF3-471E-A9F4-407C1875965C}" type="presParOf" srcId="{1B9FFB88-84E5-497A-8A7F-CE8C1AC39BE3}" destId="{6707C0BF-2CA7-4420-9573-1111F55DD0B6}" srcOrd="0" destOrd="0" presId="urn:microsoft.com/office/officeart/2005/8/layout/radial2"/>
    <dgm:cxn modelId="{5DEB1FE9-5EAD-4E31-8D37-DC6FDDE0E571}" type="presParOf" srcId="{1B9FFB88-84E5-497A-8A7F-CE8C1AC39BE3}" destId="{6A66CCA2-54FA-4613-838A-9252EAE54D0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8C37A0-CE97-4C51-B684-EE94DAFA32DF}" type="doc">
      <dgm:prSet loTypeId="urn:microsoft.com/office/officeart/2005/8/layout/venn1" loCatId="relationship" qsTypeId="urn:microsoft.com/office/officeart/2005/8/quickstyle/3d1" qsCatId="3D" csTypeId="urn:microsoft.com/office/officeart/2005/8/colors/accent1_2" csCatId="accent1" phldr="1"/>
      <dgm:spPr/>
    </dgm:pt>
    <dgm:pt modelId="{0B187A5D-CC34-4792-B43E-EA75C292C7EC}">
      <dgm:prSet phldrT="[Texto]" custT="1"/>
      <dgm:spPr/>
      <dgm:t>
        <a:bodyPr/>
        <a:lstStyle/>
        <a:p>
          <a:r>
            <a:rPr lang="es-MX" sz="1800" dirty="0" smtClean="0">
              <a:solidFill>
                <a:schemeClr val="tx2">
                  <a:lumMod val="90000"/>
                  <a:lumOff val="10000"/>
                </a:schemeClr>
              </a:solidFill>
            </a:rPr>
            <a:t>Acceso a la información pública</a:t>
          </a:r>
          <a:endParaRPr lang="es-MX" sz="1800" dirty="0">
            <a:solidFill>
              <a:schemeClr val="tx2">
                <a:lumMod val="90000"/>
                <a:lumOff val="10000"/>
              </a:schemeClr>
            </a:solidFill>
          </a:endParaRPr>
        </a:p>
      </dgm:t>
    </dgm:pt>
    <dgm:pt modelId="{49259335-F03C-4EFB-BB6C-33EADCD533C2}" type="parTrans" cxnId="{5EC4EF11-FA34-4A26-96A6-A9F9B713EEF5}">
      <dgm:prSet/>
      <dgm:spPr/>
      <dgm:t>
        <a:bodyPr/>
        <a:lstStyle/>
        <a:p>
          <a:endParaRPr lang="es-MX"/>
        </a:p>
      </dgm:t>
    </dgm:pt>
    <dgm:pt modelId="{48061A58-FC3B-464E-84D1-FAF7A8FCE69E}" type="sibTrans" cxnId="{5EC4EF11-FA34-4A26-96A6-A9F9B713EEF5}">
      <dgm:prSet/>
      <dgm:spPr/>
      <dgm:t>
        <a:bodyPr/>
        <a:lstStyle/>
        <a:p>
          <a:endParaRPr lang="es-MX"/>
        </a:p>
      </dgm:t>
    </dgm:pt>
    <dgm:pt modelId="{77571CC7-0F40-42E0-B303-A070C9F1EF88}">
      <dgm:prSet phldrT="[Texto]" custT="1"/>
      <dgm:spPr/>
      <dgm:t>
        <a:bodyPr/>
        <a:lstStyle/>
        <a:p>
          <a:r>
            <a:rPr lang="es-MX" sz="1800" dirty="0" smtClean="0"/>
            <a:t>Datos personales</a:t>
          </a:r>
          <a:endParaRPr lang="es-MX" sz="1800" dirty="0"/>
        </a:p>
      </dgm:t>
    </dgm:pt>
    <dgm:pt modelId="{BF40F0E5-F793-456D-B016-DC4207DB4105}" type="parTrans" cxnId="{8DD9088B-5CE7-44A0-9A88-11F4011D4108}">
      <dgm:prSet/>
      <dgm:spPr/>
      <dgm:t>
        <a:bodyPr/>
        <a:lstStyle/>
        <a:p>
          <a:endParaRPr lang="es-MX"/>
        </a:p>
      </dgm:t>
    </dgm:pt>
    <dgm:pt modelId="{3F90606D-AD5B-42A9-AF22-8C1EF1F7D68C}" type="sibTrans" cxnId="{8DD9088B-5CE7-44A0-9A88-11F4011D4108}">
      <dgm:prSet/>
      <dgm:spPr/>
      <dgm:t>
        <a:bodyPr/>
        <a:lstStyle/>
        <a:p>
          <a:endParaRPr lang="es-MX"/>
        </a:p>
      </dgm:t>
    </dgm:pt>
    <dgm:pt modelId="{0EC19CA7-9DBD-44B9-9758-261619250CB6}">
      <dgm:prSet phldrT="[Texto]" custT="1"/>
      <dgm:spPr/>
      <dgm:t>
        <a:bodyPr/>
        <a:lstStyle/>
        <a:p>
          <a:r>
            <a:rPr lang="es-MX" sz="1800" dirty="0" smtClean="0"/>
            <a:t>Protección a la vida privada</a:t>
          </a:r>
          <a:endParaRPr lang="es-MX" sz="1800" dirty="0"/>
        </a:p>
      </dgm:t>
    </dgm:pt>
    <dgm:pt modelId="{10B824DA-F150-41A1-ACC3-35AB56F79A74}" type="parTrans" cxnId="{FDD3DBF9-1B54-4FBD-AEB5-1B23367356C9}">
      <dgm:prSet/>
      <dgm:spPr/>
      <dgm:t>
        <a:bodyPr/>
        <a:lstStyle/>
        <a:p>
          <a:endParaRPr lang="es-MX"/>
        </a:p>
      </dgm:t>
    </dgm:pt>
    <dgm:pt modelId="{76BCB583-AB71-4C53-8186-1FB0EDD43CEA}" type="sibTrans" cxnId="{FDD3DBF9-1B54-4FBD-AEB5-1B23367356C9}">
      <dgm:prSet/>
      <dgm:spPr/>
      <dgm:t>
        <a:bodyPr/>
        <a:lstStyle/>
        <a:p>
          <a:endParaRPr lang="es-MX"/>
        </a:p>
      </dgm:t>
    </dgm:pt>
    <dgm:pt modelId="{3895F636-B671-4631-B557-2F3DA00B5AB2}" type="pres">
      <dgm:prSet presAssocID="{978C37A0-CE97-4C51-B684-EE94DAFA32DF}" presName="compositeShape" presStyleCnt="0">
        <dgm:presLayoutVars>
          <dgm:chMax val="7"/>
          <dgm:dir/>
          <dgm:resizeHandles val="exact"/>
        </dgm:presLayoutVars>
      </dgm:prSet>
      <dgm:spPr/>
    </dgm:pt>
    <dgm:pt modelId="{DF945F88-B551-46CA-8C25-5719C78BD962}" type="pres">
      <dgm:prSet presAssocID="{0B187A5D-CC34-4792-B43E-EA75C292C7EC}" presName="circ1" presStyleLbl="vennNode1" presStyleIdx="0" presStyleCnt="3"/>
      <dgm:spPr/>
      <dgm:t>
        <a:bodyPr/>
        <a:lstStyle/>
        <a:p>
          <a:endParaRPr lang="es-MX"/>
        </a:p>
      </dgm:t>
    </dgm:pt>
    <dgm:pt modelId="{7DF824E0-6B51-49F0-8618-F5B3CE961DC0}" type="pres">
      <dgm:prSet presAssocID="{0B187A5D-CC34-4792-B43E-EA75C292C7EC}" presName="circ1Tx" presStyleLbl="revTx" presStyleIdx="0" presStyleCnt="0">
        <dgm:presLayoutVars>
          <dgm:chMax val="0"/>
          <dgm:chPref val="0"/>
          <dgm:bulletEnabled val="1"/>
        </dgm:presLayoutVars>
      </dgm:prSet>
      <dgm:spPr/>
      <dgm:t>
        <a:bodyPr/>
        <a:lstStyle/>
        <a:p>
          <a:endParaRPr lang="es-MX"/>
        </a:p>
      </dgm:t>
    </dgm:pt>
    <dgm:pt modelId="{92A24C49-82E3-440F-A678-A62729E48A02}" type="pres">
      <dgm:prSet presAssocID="{77571CC7-0F40-42E0-B303-A070C9F1EF88}" presName="circ2" presStyleLbl="vennNode1" presStyleIdx="1" presStyleCnt="3"/>
      <dgm:spPr/>
      <dgm:t>
        <a:bodyPr/>
        <a:lstStyle/>
        <a:p>
          <a:endParaRPr lang="es-MX"/>
        </a:p>
      </dgm:t>
    </dgm:pt>
    <dgm:pt modelId="{A1630E44-4EF5-45EC-A12A-5758011D27D9}" type="pres">
      <dgm:prSet presAssocID="{77571CC7-0F40-42E0-B303-A070C9F1EF88}" presName="circ2Tx" presStyleLbl="revTx" presStyleIdx="0" presStyleCnt="0">
        <dgm:presLayoutVars>
          <dgm:chMax val="0"/>
          <dgm:chPref val="0"/>
          <dgm:bulletEnabled val="1"/>
        </dgm:presLayoutVars>
      </dgm:prSet>
      <dgm:spPr/>
      <dgm:t>
        <a:bodyPr/>
        <a:lstStyle/>
        <a:p>
          <a:endParaRPr lang="es-MX"/>
        </a:p>
      </dgm:t>
    </dgm:pt>
    <dgm:pt modelId="{1AA34C33-0C29-4A95-8924-DF80A9DEC62E}" type="pres">
      <dgm:prSet presAssocID="{0EC19CA7-9DBD-44B9-9758-261619250CB6}" presName="circ3" presStyleLbl="vennNode1" presStyleIdx="2" presStyleCnt="3"/>
      <dgm:spPr/>
      <dgm:t>
        <a:bodyPr/>
        <a:lstStyle/>
        <a:p>
          <a:endParaRPr lang="es-MX"/>
        </a:p>
      </dgm:t>
    </dgm:pt>
    <dgm:pt modelId="{E6EC17C5-3C7B-43A0-A1C1-101286148D08}" type="pres">
      <dgm:prSet presAssocID="{0EC19CA7-9DBD-44B9-9758-261619250CB6}" presName="circ3Tx" presStyleLbl="revTx" presStyleIdx="0" presStyleCnt="0">
        <dgm:presLayoutVars>
          <dgm:chMax val="0"/>
          <dgm:chPref val="0"/>
          <dgm:bulletEnabled val="1"/>
        </dgm:presLayoutVars>
      </dgm:prSet>
      <dgm:spPr/>
      <dgm:t>
        <a:bodyPr/>
        <a:lstStyle/>
        <a:p>
          <a:endParaRPr lang="es-MX"/>
        </a:p>
      </dgm:t>
    </dgm:pt>
  </dgm:ptLst>
  <dgm:cxnLst>
    <dgm:cxn modelId="{B70E097D-D58A-4444-A5B9-15E30664E8AA}" type="presOf" srcId="{0EC19CA7-9DBD-44B9-9758-261619250CB6}" destId="{E6EC17C5-3C7B-43A0-A1C1-101286148D08}" srcOrd="1" destOrd="0" presId="urn:microsoft.com/office/officeart/2005/8/layout/venn1"/>
    <dgm:cxn modelId="{5EC4EF11-FA34-4A26-96A6-A9F9B713EEF5}" srcId="{978C37A0-CE97-4C51-B684-EE94DAFA32DF}" destId="{0B187A5D-CC34-4792-B43E-EA75C292C7EC}" srcOrd="0" destOrd="0" parTransId="{49259335-F03C-4EFB-BB6C-33EADCD533C2}" sibTransId="{48061A58-FC3B-464E-84D1-FAF7A8FCE69E}"/>
    <dgm:cxn modelId="{C77A6060-A4E9-47EB-85C5-9B4FA38FD3FA}" type="presOf" srcId="{77571CC7-0F40-42E0-B303-A070C9F1EF88}" destId="{92A24C49-82E3-440F-A678-A62729E48A02}" srcOrd="0" destOrd="0" presId="urn:microsoft.com/office/officeart/2005/8/layout/venn1"/>
    <dgm:cxn modelId="{FDD3DBF9-1B54-4FBD-AEB5-1B23367356C9}" srcId="{978C37A0-CE97-4C51-B684-EE94DAFA32DF}" destId="{0EC19CA7-9DBD-44B9-9758-261619250CB6}" srcOrd="2" destOrd="0" parTransId="{10B824DA-F150-41A1-ACC3-35AB56F79A74}" sibTransId="{76BCB583-AB71-4C53-8186-1FB0EDD43CEA}"/>
    <dgm:cxn modelId="{D14AD889-DA0C-4122-8F66-29411E72B47F}" type="presOf" srcId="{0EC19CA7-9DBD-44B9-9758-261619250CB6}" destId="{1AA34C33-0C29-4A95-8924-DF80A9DEC62E}" srcOrd="0" destOrd="0" presId="urn:microsoft.com/office/officeart/2005/8/layout/venn1"/>
    <dgm:cxn modelId="{29A54299-BE93-4D73-ADC2-8008DA460E8F}" type="presOf" srcId="{978C37A0-CE97-4C51-B684-EE94DAFA32DF}" destId="{3895F636-B671-4631-B557-2F3DA00B5AB2}" srcOrd="0" destOrd="0" presId="urn:microsoft.com/office/officeart/2005/8/layout/venn1"/>
    <dgm:cxn modelId="{EC53CEC0-03AB-422B-92D7-227A899560F5}" type="presOf" srcId="{0B187A5D-CC34-4792-B43E-EA75C292C7EC}" destId="{7DF824E0-6B51-49F0-8618-F5B3CE961DC0}" srcOrd="1" destOrd="0" presId="urn:microsoft.com/office/officeart/2005/8/layout/venn1"/>
    <dgm:cxn modelId="{E33EEB93-F342-4447-AB7A-D9999686EA7C}" type="presOf" srcId="{77571CC7-0F40-42E0-B303-A070C9F1EF88}" destId="{A1630E44-4EF5-45EC-A12A-5758011D27D9}" srcOrd="1" destOrd="0" presId="urn:microsoft.com/office/officeart/2005/8/layout/venn1"/>
    <dgm:cxn modelId="{8DD9088B-5CE7-44A0-9A88-11F4011D4108}" srcId="{978C37A0-CE97-4C51-B684-EE94DAFA32DF}" destId="{77571CC7-0F40-42E0-B303-A070C9F1EF88}" srcOrd="1" destOrd="0" parTransId="{BF40F0E5-F793-456D-B016-DC4207DB4105}" sibTransId="{3F90606D-AD5B-42A9-AF22-8C1EF1F7D68C}"/>
    <dgm:cxn modelId="{D26CC63D-E0A8-44E9-915D-1D8CAF517A02}" type="presOf" srcId="{0B187A5D-CC34-4792-B43E-EA75C292C7EC}" destId="{DF945F88-B551-46CA-8C25-5719C78BD962}" srcOrd="0" destOrd="0" presId="urn:microsoft.com/office/officeart/2005/8/layout/venn1"/>
    <dgm:cxn modelId="{F46EEB89-C814-4D13-B052-C266FAB02EAB}" type="presParOf" srcId="{3895F636-B671-4631-B557-2F3DA00B5AB2}" destId="{DF945F88-B551-46CA-8C25-5719C78BD962}" srcOrd="0" destOrd="0" presId="urn:microsoft.com/office/officeart/2005/8/layout/venn1"/>
    <dgm:cxn modelId="{BA2CFC7C-81D7-4284-A2ED-567DBEE9A27C}" type="presParOf" srcId="{3895F636-B671-4631-B557-2F3DA00B5AB2}" destId="{7DF824E0-6B51-49F0-8618-F5B3CE961DC0}" srcOrd="1" destOrd="0" presId="urn:microsoft.com/office/officeart/2005/8/layout/venn1"/>
    <dgm:cxn modelId="{8528884F-BCEF-486C-B2E1-503E04B13F42}" type="presParOf" srcId="{3895F636-B671-4631-B557-2F3DA00B5AB2}" destId="{92A24C49-82E3-440F-A678-A62729E48A02}" srcOrd="2" destOrd="0" presId="urn:microsoft.com/office/officeart/2005/8/layout/venn1"/>
    <dgm:cxn modelId="{670C95DB-3438-49CB-BE04-22F9EEDE5AED}" type="presParOf" srcId="{3895F636-B671-4631-B557-2F3DA00B5AB2}" destId="{A1630E44-4EF5-45EC-A12A-5758011D27D9}" srcOrd="3" destOrd="0" presId="urn:microsoft.com/office/officeart/2005/8/layout/venn1"/>
    <dgm:cxn modelId="{674C6750-D007-43EB-870C-CC4E7B2B5059}" type="presParOf" srcId="{3895F636-B671-4631-B557-2F3DA00B5AB2}" destId="{1AA34C33-0C29-4A95-8924-DF80A9DEC62E}" srcOrd="4" destOrd="0" presId="urn:microsoft.com/office/officeart/2005/8/layout/venn1"/>
    <dgm:cxn modelId="{89DFA8BE-DF2F-4F9D-8E0E-6A2D6C08BF60}" type="presParOf" srcId="{3895F636-B671-4631-B557-2F3DA00B5AB2}" destId="{E6EC17C5-3C7B-43A0-A1C1-101286148D0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452A6D-379A-4E03-881E-03F362FD64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D9D0F8DE-7695-461F-94B6-84D10AB0D362}">
      <dgm:prSet phldrT="[Texto]"/>
      <dgm:spPr/>
      <dgm:t>
        <a:bodyPr/>
        <a:lstStyle/>
        <a:p>
          <a:r>
            <a:rPr lang="es-MX" dirty="0" smtClean="0">
              <a:solidFill>
                <a:schemeClr val="tx2">
                  <a:lumMod val="90000"/>
                  <a:lumOff val="10000"/>
                </a:schemeClr>
              </a:solidFill>
            </a:rPr>
            <a:t>Reservada</a:t>
          </a:r>
          <a:endParaRPr lang="es-MX" dirty="0"/>
        </a:p>
      </dgm:t>
    </dgm:pt>
    <dgm:pt modelId="{147713E3-9AB5-4E96-B026-164A519A6D7B}" type="parTrans" cxnId="{DAC34939-77A7-481F-8465-6F8D03C498A8}">
      <dgm:prSet/>
      <dgm:spPr/>
      <dgm:t>
        <a:bodyPr/>
        <a:lstStyle/>
        <a:p>
          <a:endParaRPr lang="es-MX"/>
        </a:p>
      </dgm:t>
    </dgm:pt>
    <dgm:pt modelId="{EB22AF9C-0DC7-4431-B0CB-2E54B3BDAE7D}" type="sibTrans" cxnId="{DAC34939-77A7-481F-8465-6F8D03C498A8}">
      <dgm:prSet/>
      <dgm:spPr/>
      <dgm:t>
        <a:bodyPr/>
        <a:lstStyle/>
        <a:p>
          <a:endParaRPr lang="es-MX"/>
        </a:p>
      </dgm:t>
    </dgm:pt>
    <dgm:pt modelId="{D0D98E1E-4DC7-489F-8FFA-E7E48BF66899}">
      <dgm:prSet phldrT="[Texto]"/>
      <dgm:spPr/>
      <dgm:t>
        <a:bodyPr/>
        <a:lstStyle/>
        <a:p>
          <a:r>
            <a:rPr lang="es-MX" dirty="0" smtClean="0">
              <a:solidFill>
                <a:schemeClr val="tx2">
                  <a:lumMod val="90000"/>
                  <a:lumOff val="10000"/>
                </a:schemeClr>
              </a:solidFill>
            </a:rPr>
            <a:t>Naturaleza publica</a:t>
          </a:r>
          <a:endParaRPr lang="es-MX" dirty="0"/>
        </a:p>
      </dgm:t>
    </dgm:pt>
    <dgm:pt modelId="{CD2FD2B0-5401-4814-BEFF-3F591BAEB428}" type="parTrans" cxnId="{A2686AA5-0B10-415A-A011-046866DB328E}">
      <dgm:prSet/>
      <dgm:spPr/>
      <dgm:t>
        <a:bodyPr/>
        <a:lstStyle/>
        <a:p>
          <a:endParaRPr lang="es-MX"/>
        </a:p>
      </dgm:t>
    </dgm:pt>
    <dgm:pt modelId="{CBE05E0D-4B6F-4137-BAA5-A18501279792}" type="sibTrans" cxnId="{A2686AA5-0B10-415A-A011-046866DB328E}">
      <dgm:prSet/>
      <dgm:spPr/>
      <dgm:t>
        <a:bodyPr/>
        <a:lstStyle/>
        <a:p>
          <a:endParaRPr lang="es-MX"/>
        </a:p>
      </dgm:t>
    </dgm:pt>
    <dgm:pt modelId="{923542DC-F26C-4EF3-B8C0-6C5A2A6597A8}">
      <dgm:prSet phldrT="[Texto]"/>
      <dgm:spPr/>
      <dgm:t>
        <a:bodyPr/>
        <a:lstStyle/>
        <a:p>
          <a:r>
            <a:rPr lang="es-MX" dirty="0" smtClean="0">
              <a:solidFill>
                <a:schemeClr val="tx2">
                  <a:lumMod val="90000"/>
                  <a:lumOff val="10000"/>
                </a:schemeClr>
              </a:solidFill>
            </a:rPr>
            <a:t>Está sujeta a temporalidad</a:t>
          </a:r>
          <a:endParaRPr lang="es-MX" dirty="0"/>
        </a:p>
      </dgm:t>
    </dgm:pt>
    <dgm:pt modelId="{8ED20DF7-B3CB-4E5B-BD0F-6E4F5E04D17F}" type="parTrans" cxnId="{2F76D797-6852-496F-B0E1-9E036D713B08}">
      <dgm:prSet/>
      <dgm:spPr/>
      <dgm:t>
        <a:bodyPr/>
        <a:lstStyle/>
        <a:p>
          <a:endParaRPr lang="es-MX"/>
        </a:p>
      </dgm:t>
    </dgm:pt>
    <dgm:pt modelId="{3B719405-838A-4C23-83D6-D89DC122B1DE}" type="sibTrans" cxnId="{2F76D797-6852-496F-B0E1-9E036D713B08}">
      <dgm:prSet/>
      <dgm:spPr/>
      <dgm:t>
        <a:bodyPr/>
        <a:lstStyle/>
        <a:p>
          <a:endParaRPr lang="es-MX"/>
        </a:p>
      </dgm:t>
    </dgm:pt>
    <dgm:pt modelId="{AC8BC5C7-B02D-4B64-A531-955CF9689252}">
      <dgm:prSet phldrT="[Texto]"/>
      <dgm:spPr/>
      <dgm:t>
        <a:bodyPr/>
        <a:lstStyle/>
        <a:p>
          <a:r>
            <a:rPr lang="es-MX" dirty="0" smtClean="0">
              <a:solidFill>
                <a:schemeClr val="tx2">
                  <a:lumMod val="90000"/>
                  <a:lumOff val="10000"/>
                </a:schemeClr>
              </a:solidFill>
            </a:rPr>
            <a:t>Confidencial</a:t>
          </a:r>
          <a:endParaRPr lang="es-MX" dirty="0"/>
        </a:p>
      </dgm:t>
    </dgm:pt>
    <dgm:pt modelId="{902A7F06-3370-41FA-B1DB-02CD0D2CAABB}" type="parTrans" cxnId="{32A2B8A0-11A1-476C-9385-0B5CCA73303C}">
      <dgm:prSet/>
      <dgm:spPr/>
      <dgm:t>
        <a:bodyPr/>
        <a:lstStyle/>
        <a:p>
          <a:endParaRPr lang="es-MX"/>
        </a:p>
      </dgm:t>
    </dgm:pt>
    <dgm:pt modelId="{DDE3A58F-82B6-4D4F-AA70-20B0F4022028}" type="sibTrans" cxnId="{32A2B8A0-11A1-476C-9385-0B5CCA73303C}">
      <dgm:prSet/>
      <dgm:spPr/>
      <dgm:t>
        <a:bodyPr/>
        <a:lstStyle/>
        <a:p>
          <a:endParaRPr lang="es-MX"/>
        </a:p>
      </dgm:t>
    </dgm:pt>
    <dgm:pt modelId="{430F87AD-48A5-485F-848A-09BB40907A1C}">
      <dgm:prSet phldrT="[Texto]"/>
      <dgm:spPr/>
      <dgm:t>
        <a:bodyPr/>
        <a:lstStyle/>
        <a:p>
          <a:r>
            <a:rPr lang="es-MX" dirty="0" smtClean="0">
              <a:solidFill>
                <a:schemeClr val="tx2">
                  <a:lumMod val="90000"/>
                  <a:lumOff val="10000"/>
                </a:schemeClr>
              </a:solidFill>
            </a:rPr>
            <a:t>Naturaleza privada</a:t>
          </a:r>
          <a:endParaRPr lang="es-MX" dirty="0"/>
        </a:p>
      </dgm:t>
    </dgm:pt>
    <dgm:pt modelId="{20EA1ED2-BB7E-413C-912F-A7B6BC748D02}" type="parTrans" cxnId="{CB9DE155-60D2-4C28-87E3-0968FA39DB7A}">
      <dgm:prSet/>
      <dgm:spPr/>
      <dgm:t>
        <a:bodyPr/>
        <a:lstStyle/>
        <a:p>
          <a:endParaRPr lang="es-MX"/>
        </a:p>
      </dgm:t>
    </dgm:pt>
    <dgm:pt modelId="{1F8DE067-0242-4E85-B7DF-5F1AC1B8703D}" type="sibTrans" cxnId="{CB9DE155-60D2-4C28-87E3-0968FA39DB7A}">
      <dgm:prSet/>
      <dgm:spPr/>
      <dgm:t>
        <a:bodyPr/>
        <a:lstStyle/>
        <a:p>
          <a:endParaRPr lang="es-MX"/>
        </a:p>
      </dgm:t>
    </dgm:pt>
    <dgm:pt modelId="{0C1CF4DF-3A90-4D76-B79C-0CCD7116A130}">
      <dgm:prSet phldrT="[Texto]"/>
      <dgm:spPr/>
      <dgm:t>
        <a:bodyPr/>
        <a:lstStyle/>
        <a:p>
          <a:r>
            <a:rPr lang="es-MX" dirty="0" smtClean="0">
              <a:solidFill>
                <a:schemeClr val="tx2">
                  <a:lumMod val="90000"/>
                  <a:lumOff val="10000"/>
                </a:schemeClr>
              </a:solidFill>
            </a:rPr>
            <a:t>No está sujeta a temporalidad.</a:t>
          </a:r>
          <a:endParaRPr lang="es-MX" dirty="0"/>
        </a:p>
      </dgm:t>
    </dgm:pt>
    <dgm:pt modelId="{461D96D3-14C8-4C7D-8758-C47B225F5290}" type="parTrans" cxnId="{3828BE16-FA4A-46A9-8698-E8D297FB0AD6}">
      <dgm:prSet/>
      <dgm:spPr/>
      <dgm:t>
        <a:bodyPr/>
        <a:lstStyle/>
        <a:p>
          <a:endParaRPr lang="es-MX"/>
        </a:p>
      </dgm:t>
    </dgm:pt>
    <dgm:pt modelId="{A18E9F64-80CE-4576-A05A-D06D519FCE6C}" type="sibTrans" cxnId="{3828BE16-FA4A-46A9-8698-E8D297FB0AD6}">
      <dgm:prSet/>
      <dgm:spPr/>
      <dgm:t>
        <a:bodyPr/>
        <a:lstStyle/>
        <a:p>
          <a:endParaRPr lang="es-MX"/>
        </a:p>
      </dgm:t>
    </dgm:pt>
    <dgm:pt modelId="{E0E01009-40F8-46D5-BB40-AEE19A3A0A14}" type="pres">
      <dgm:prSet presAssocID="{05452A6D-379A-4E03-881E-03F362FD6458}" presName="Name0" presStyleCnt="0">
        <dgm:presLayoutVars>
          <dgm:dir/>
          <dgm:animLvl val="lvl"/>
          <dgm:resizeHandles/>
        </dgm:presLayoutVars>
      </dgm:prSet>
      <dgm:spPr/>
      <dgm:t>
        <a:bodyPr/>
        <a:lstStyle/>
        <a:p>
          <a:endParaRPr lang="es-MX"/>
        </a:p>
      </dgm:t>
    </dgm:pt>
    <dgm:pt modelId="{B3816C6F-B259-4154-BF42-C5CC8ACB0B38}" type="pres">
      <dgm:prSet presAssocID="{D9D0F8DE-7695-461F-94B6-84D10AB0D362}" presName="linNode" presStyleCnt="0"/>
      <dgm:spPr/>
    </dgm:pt>
    <dgm:pt modelId="{91E88FB7-F403-49D2-8572-2CB55546D192}" type="pres">
      <dgm:prSet presAssocID="{D9D0F8DE-7695-461F-94B6-84D10AB0D362}" presName="parentShp" presStyleLbl="node1" presStyleIdx="0" presStyleCnt="2">
        <dgm:presLayoutVars>
          <dgm:bulletEnabled val="1"/>
        </dgm:presLayoutVars>
      </dgm:prSet>
      <dgm:spPr/>
      <dgm:t>
        <a:bodyPr/>
        <a:lstStyle/>
        <a:p>
          <a:endParaRPr lang="es-MX"/>
        </a:p>
      </dgm:t>
    </dgm:pt>
    <dgm:pt modelId="{60CE0371-2C92-4C7C-BB45-C8ACFB44CE2D}" type="pres">
      <dgm:prSet presAssocID="{D9D0F8DE-7695-461F-94B6-84D10AB0D362}" presName="childShp" presStyleLbl="bgAccFollowNode1" presStyleIdx="0" presStyleCnt="2">
        <dgm:presLayoutVars>
          <dgm:bulletEnabled val="1"/>
        </dgm:presLayoutVars>
      </dgm:prSet>
      <dgm:spPr/>
      <dgm:t>
        <a:bodyPr/>
        <a:lstStyle/>
        <a:p>
          <a:endParaRPr lang="es-MX"/>
        </a:p>
      </dgm:t>
    </dgm:pt>
    <dgm:pt modelId="{A49C3332-1F4D-4F29-BC93-6968A56AC7A5}" type="pres">
      <dgm:prSet presAssocID="{EB22AF9C-0DC7-4431-B0CB-2E54B3BDAE7D}" presName="spacing" presStyleCnt="0"/>
      <dgm:spPr/>
    </dgm:pt>
    <dgm:pt modelId="{555C1C56-7299-48CE-BDAC-7366DC6C2C62}" type="pres">
      <dgm:prSet presAssocID="{AC8BC5C7-B02D-4B64-A531-955CF9689252}" presName="linNode" presStyleCnt="0"/>
      <dgm:spPr/>
    </dgm:pt>
    <dgm:pt modelId="{2CBF8E30-1368-44B3-AFC7-D2587B0FCEE4}" type="pres">
      <dgm:prSet presAssocID="{AC8BC5C7-B02D-4B64-A531-955CF9689252}" presName="parentShp" presStyleLbl="node1" presStyleIdx="1" presStyleCnt="2">
        <dgm:presLayoutVars>
          <dgm:bulletEnabled val="1"/>
        </dgm:presLayoutVars>
      </dgm:prSet>
      <dgm:spPr/>
      <dgm:t>
        <a:bodyPr/>
        <a:lstStyle/>
        <a:p>
          <a:endParaRPr lang="es-MX"/>
        </a:p>
      </dgm:t>
    </dgm:pt>
    <dgm:pt modelId="{22232BEF-1B17-4398-89F2-93D727D979C8}" type="pres">
      <dgm:prSet presAssocID="{AC8BC5C7-B02D-4B64-A531-955CF9689252}" presName="childShp" presStyleLbl="bgAccFollowNode1" presStyleIdx="1" presStyleCnt="2">
        <dgm:presLayoutVars>
          <dgm:bulletEnabled val="1"/>
        </dgm:presLayoutVars>
      </dgm:prSet>
      <dgm:spPr/>
      <dgm:t>
        <a:bodyPr/>
        <a:lstStyle/>
        <a:p>
          <a:endParaRPr lang="es-MX"/>
        </a:p>
      </dgm:t>
    </dgm:pt>
  </dgm:ptLst>
  <dgm:cxnLst>
    <dgm:cxn modelId="{E794527E-27A1-45E4-A1E5-A04F4DEA2054}" type="presOf" srcId="{923542DC-F26C-4EF3-B8C0-6C5A2A6597A8}" destId="{60CE0371-2C92-4C7C-BB45-C8ACFB44CE2D}" srcOrd="0" destOrd="1" presId="urn:microsoft.com/office/officeart/2005/8/layout/vList6"/>
    <dgm:cxn modelId="{3828BE16-FA4A-46A9-8698-E8D297FB0AD6}" srcId="{AC8BC5C7-B02D-4B64-A531-955CF9689252}" destId="{0C1CF4DF-3A90-4D76-B79C-0CCD7116A130}" srcOrd="1" destOrd="0" parTransId="{461D96D3-14C8-4C7D-8758-C47B225F5290}" sibTransId="{A18E9F64-80CE-4576-A05A-D06D519FCE6C}"/>
    <dgm:cxn modelId="{3D58DC7A-C37E-4D7A-8C32-F208209CBD19}" type="presOf" srcId="{430F87AD-48A5-485F-848A-09BB40907A1C}" destId="{22232BEF-1B17-4398-89F2-93D727D979C8}" srcOrd="0" destOrd="0" presId="urn:microsoft.com/office/officeart/2005/8/layout/vList6"/>
    <dgm:cxn modelId="{BC180206-EA4F-4497-B8A1-122E05B8FAE2}" type="presOf" srcId="{05452A6D-379A-4E03-881E-03F362FD6458}" destId="{E0E01009-40F8-46D5-BB40-AEE19A3A0A14}" srcOrd="0" destOrd="0" presId="urn:microsoft.com/office/officeart/2005/8/layout/vList6"/>
    <dgm:cxn modelId="{2F76D797-6852-496F-B0E1-9E036D713B08}" srcId="{D9D0F8DE-7695-461F-94B6-84D10AB0D362}" destId="{923542DC-F26C-4EF3-B8C0-6C5A2A6597A8}" srcOrd="1" destOrd="0" parTransId="{8ED20DF7-B3CB-4E5B-BD0F-6E4F5E04D17F}" sibTransId="{3B719405-838A-4C23-83D6-D89DC122B1DE}"/>
    <dgm:cxn modelId="{E2C1B93D-A100-4446-96B7-F6AE7504C01A}" type="presOf" srcId="{D9D0F8DE-7695-461F-94B6-84D10AB0D362}" destId="{91E88FB7-F403-49D2-8572-2CB55546D192}" srcOrd="0" destOrd="0" presId="urn:microsoft.com/office/officeart/2005/8/layout/vList6"/>
    <dgm:cxn modelId="{C8737153-9E15-4A1C-BACA-C26962E76C5E}" type="presOf" srcId="{AC8BC5C7-B02D-4B64-A531-955CF9689252}" destId="{2CBF8E30-1368-44B3-AFC7-D2587B0FCEE4}" srcOrd="0" destOrd="0" presId="urn:microsoft.com/office/officeart/2005/8/layout/vList6"/>
    <dgm:cxn modelId="{CB9DE155-60D2-4C28-87E3-0968FA39DB7A}" srcId="{AC8BC5C7-B02D-4B64-A531-955CF9689252}" destId="{430F87AD-48A5-485F-848A-09BB40907A1C}" srcOrd="0" destOrd="0" parTransId="{20EA1ED2-BB7E-413C-912F-A7B6BC748D02}" sibTransId="{1F8DE067-0242-4E85-B7DF-5F1AC1B8703D}"/>
    <dgm:cxn modelId="{A2686AA5-0B10-415A-A011-046866DB328E}" srcId="{D9D0F8DE-7695-461F-94B6-84D10AB0D362}" destId="{D0D98E1E-4DC7-489F-8FFA-E7E48BF66899}" srcOrd="0" destOrd="0" parTransId="{CD2FD2B0-5401-4814-BEFF-3F591BAEB428}" sibTransId="{CBE05E0D-4B6F-4137-BAA5-A18501279792}"/>
    <dgm:cxn modelId="{50C5E063-D559-4B63-875B-0296E6DDD9F5}" type="presOf" srcId="{0C1CF4DF-3A90-4D76-B79C-0CCD7116A130}" destId="{22232BEF-1B17-4398-89F2-93D727D979C8}" srcOrd="0" destOrd="1" presId="urn:microsoft.com/office/officeart/2005/8/layout/vList6"/>
    <dgm:cxn modelId="{DAC34939-77A7-481F-8465-6F8D03C498A8}" srcId="{05452A6D-379A-4E03-881E-03F362FD6458}" destId="{D9D0F8DE-7695-461F-94B6-84D10AB0D362}" srcOrd="0" destOrd="0" parTransId="{147713E3-9AB5-4E96-B026-164A519A6D7B}" sibTransId="{EB22AF9C-0DC7-4431-B0CB-2E54B3BDAE7D}"/>
    <dgm:cxn modelId="{8E97C6E5-1159-416B-86E9-A584960438D6}" type="presOf" srcId="{D0D98E1E-4DC7-489F-8FFA-E7E48BF66899}" destId="{60CE0371-2C92-4C7C-BB45-C8ACFB44CE2D}" srcOrd="0" destOrd="0" presId="urn:microsoft.com/office/officeart/2005/8/layout/vList6"/>
    <dgm:cxn modelId="{32A2B8A0-11A1-476C-9385-0B5CCA73303C}" srcId="{05452A6D-379A-4E03-881E-03F362FD6458}" destId="{AC8BC5C7-B02D-4B64-A531-955CF9689252}" srcOrd="1" destOrd="0" parTransId="{902A7F06-3370-41FA-B1DB-02CD0D2CAABB}" sibTransId="{DDE3A58F-82B6-4D4F-AA70-20B0F4022028}"/>
    <dgm:cxn modelId="{5019DF6B-A8BD-4F17-B763-A21AD4F0CBAE}" type="presParOf" srcId="{E0E01009-40F8-46D5-BB40-AEE19A3A0A14}" destId="{B3816C6F-B259-4154-BF42-C5CC8ACB0B38}" srcOrd="0" destOrd="0" presId="urn:microsoft.com/office/officeart/2005/8/layout/vList6"/>
    <dgm:cxn modelId="{16591AE6-C96B-4E79-A883-79AFD3FD5332}" type="presParOf" srcId="{B3816C6F-B259-4154-BF42-C5CC8ACB0B38}" destId="{91E88FB7-F403-49D2-8572-2CB55546D192}" srcOrd="0" destOrd="0" presId="urn:microsoft.com/office/officeart/2005/8/layout/vList6"/>
    <dgm:cxn modelId="{376E7F6C-6A61-44F8-B8A8-49D53C8B93B7}" type="presParOf" srcId="{B3816C6F-B259-4154-BF42-C5CC8ACB0B38}" destId="{60CE0371-2C92-4C7C-BB45-C8ACFB44CE2D}" srcOrd="1" destOrd="0" presId="urn:microsoft.com/office/officeart/2005/8/layout/vList6"/>
    <dgm:cxn modelId="{D5EC2EA3-3728-46FD-960E-0188F3BD4550}" type="presParOf" srcId="{E0E01009-40F8-46D5-BB40-AEE19A3A0A14}" destId="{A49C3332-1F4D-4F29-BC93-6968A56AC7A5}" srcOrd="1" destOrd="0" presId="urn:microsoft.com/office/officeart/2005/8/layout/vList6"/>
    <dgm:cxn modelId="{82401474-18BF-4A6E-A2B5-EB2DC6B1361B}" type="presParOf" srcId="{E0E01009-40F8-46D5-BB40-AEE19A3A0A14}" destId="{555C1C56-7299-48CE-BDAC-7366DC6C2C62}" srcOrd="2" destOrd="0" presId="urn:microsoft.com/office/officeart/2005/8/layout/vList6"/>
    <dgm:cxn modelId="{6DC00E88-22CE-4807-B860-E8B06267EA7E}" type="presParOf" srcId="{555C1C56-7299-48CE-BDAC-7366DC6C2C62}" destId="{2CBF8E30-1368-44B3-AFC7-D2587B0FCEE4}" srcOrd="0" destOrd="0" presId="urn:microsoft.com/office/officeart/2005/8/layout/vList6"/>
    <dgm:cxn modelId="{2E30B46B-3BC4-4557-9820-58DE8F889A5C}" type="presParOf" srcId="{555C1C56-7299-48CE-BDAC-7366DC6C2C62}" destId="{22232BEF-1B17-4398-89F2-93D727D979C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25F2FA-4FEB-43FE-BB2F-8314E54BF87B}" type="doc">
      <dgm:prSet loTypeId="urn:microsoft.com/office/officeart/2005/8/layout/hProcess9" loCatId="process" qsTypeId="urn:microsoft.com/office/officeart/2005/8/quickstyle/simple1" qsCatId="simple" csTypeId="urn:microsoft.com/office/officeart/2005/8/colors/accent1_2" csCatId="accent1" phldr="1"/>
      <dgm:spPr/>
    </dgm:pt>
    <dgm:pt modelId="{65211FED-18DB-4A29-A0A5-F8D3726FD6D8}">
      <dgm:prSet phldrT="[Texto]" custT="1"/>
      <dgm:spPr/>
      <dgm:t>
        <a:bodyPr/>
        <a:lstStyle/>
        <a:p>
          <a:r>
            <a:rPr lang="es-MX" sz="1500" dirty="0" smtClean="0">
              <a:solidFill>
                <a:schemeClr val="tx2">
                  <a:lumMod val="90000"/>
                  <a:lumOff val="10000"/>
                </a:schemeClr>
              </a:solidFill>
            </a:rPr>
            <a:t>Aquella que esta sujeta a restricción en los casos expresamente previstos en la Ley. </a:t>
          </a:r>
          <a:r>
            <a:rPr lang="es-MX" sz="1200" dirty="0" smtClean="0">
              <a:solidFill>
                <a:schemeClr val="tx2">
                  <a:lumMod val="90000"/>
                  <a:lumOff val="10000"/>
                </a:schemeClr>
              </a:solidFill>
            </a:rPr>
            <a:t>Art. 67 Ley 875</a:t>
          </a:r>
          <a:endParaRPr lang="es-MX" sz="1200" dirty="0"/>
        </a:p>
      </dgm:t>
    </dgm:pt>
    <dgm:pt modelId="{4F42AFA4-09B7-4604-8F76-C94EA8026A87}" type="parTrans" cxnId="{C21E533B-71C7-4476-AF46-6C6255041736}">
      <dgm:prSet/>
      <dgm:spPr/>
      <dgm:t>
        <a:bodyPr/>
        <a:lstStyle/>
        <a:p>
          <a:endParaRPr lang="es-MX"/>
        </a:p>
      </dgm:t>
    </dgm:pt>
    <dgm:pt modelId="{31CB449E-4FCD-4FAF-B8FC-D5824286DF0C}" type="sibTrans" cxnId="{C21E533B-71C7-4476-AF46-6C6255041736}">
      <dgm:prSet/>
      <dgm:spPr/>
      <dgm:t>
        <a:bodyPr/>
        <a:lstStyle/>
        <a:p>
          <a:endParaRPr lang="es-MX"/>
        </a:p>
      </dgm:t>
    </dgm:pt>
    <dgm:pt modelId="{44BC19D4-D55A-4BC0-9F6D-28B35F7CEA98}">
      <dgm:prSet phldrT="[Texto]"/>
      <dgm:spPr/>
      <dgm:t>
        <a:bodyPr/>
        <a:lstStyle/>
        <a:p>
          <a:r>
            <a:rPr lang="es-MX" dirty="0" smtClean="0">
              <a:solidFill>
                <a:schemeClr val="tx2">
                  <a:lumMod val="90000"/>
                  <a:lumOff val="10000"/>
                </a:schemeClr>
              </a:solidFill>
            </a:rPr>
            <a:t>De manera estricta se deben aplicar las excepciones al DAI y solo pueden ser invocadas cuando se acredite su procedencia</a:t>
          </a:r>
          <a:endParaRPr lang="es-MX" dirty="0"/>
        </a:p>
      </dgm:t>
    </dgm:pt>
    <dgm:pt modelId="{56C0ABCB-73D7-4B9E-AA3D-D9F5F9684BB1}" type="parTrans" cxnId="{8BB46789-F0D9-4FEE-803C-D67109FAF513}">
      <dgm:prSet/>
      <dgm:spPr/>
      <dgm:t>
        <a:bodyPr/>
        <a:lstStyle/>
        <a:p>
          <a:endParaRPr lang="es-MX"/>
        </a:p>
      </dgm:t>
    </dgm:pt>
    <dgm:pt modelId="{E0E345CA-FEE1-4896-B453-6C7F3B058FFB}" type="sibTrans" cxnId="{8BB46789-F0D9-4FEE-803C-D67109FAF513}">
      <dgm:prSet/>
      <dgm:spPr/>
      <dgm:t>
        <a:bodyPr/>
        <a:lstStyle/>
        <a:p>
          <a:endParaRPr lang="es-MX"/>
        </a:p>
      </dgm:t>
    </dgm:pt>
    <dgm:pt modelId="{F3B95F7C-A474-4088-9A60-8CA6CAA436CF}" type="pres">
      <dgm:prSet presAssocID="{3725F2FA-4FEB-43FE-BB2F-8314E54BF87B}" presName="CompostProcess" presStyleCnt="0">
        <dgm:presLayoutVars>
          <dgm:dir/>
          <dgm:resizeHandles val="exact"/>
        </dgm:presLayoutVars>
      </dgm:prSet>
      <dgm:spPr/>
    </dgm:pt>
    <dgm:pt modelId="{A3BCF2CF-25D5-445A-9D1C-529A4BA9BFA4}" type="pres">
      <dgm:prSet presAssocID="{3725F2FA-4FEB-43FE-BB2F-8314E54BF87B}" presName="arrow" presStyleLbl="bgShp" presStyleIdx="0" presStyleCnt="1">
        <dgm:style>
          <a:lnRef idx="2">
            <a:schemeClr val="accent3">
              <a:shade val="50000"/>
            </a:schemeClr>
          </a:lnRef>
          <a:fillRef idx="1">
            <a:schemeClr val="accent3"/>
          </a:fillRef>
          <a:effectRef idx="0">
            <a:schemeClr val="accent3"/>
          </a:effectRef>
          <a:fontRef idx="minor">
            <a:schemeClr val="lt1"/>
          </a:fontRef>
        </dgm:style>
      </dgm:prSet>
      <dgm:spPr/>
    </dgm:pt>
    <dgm:pt modelId="{F2366902-6556-49C3-9204-2B81A671DB94}" type="pres">
      <dgm:prSet presAssocID="{3725F2FA-4FEB-43FE-BB2F-8314E54BF87B}" presName="linearProcess" presStyleCnt="0"/>
      <dgm:spPr/>
    </dgm:pt>
    <dgm:pt modelId="{8EF89012-365F-4578-A427-39AD1F1FECD6}" type="pres">
      <dgm:prSet presAssocID="{65211FED-18DB-4A29-A0A5-F8D3726FD6D8}" presName="textNode" presStyleLbl="node1" presStyleIdx="0" presStyleCnt="2">
        <dgm:presLayoutVars>
          <dgm:bulletEnabled val="1"/>
        </dgm:presLayoutVars>
      </dgm:prSet>
      <dgm:spPr/>
      <dgm:t>
        <a:bodyPr/>
        <a:lstStyle/>
        <a:p>
          <a:endParaRPr lang="es-MX"/>
        </a:p>
      </dgm:t>
    </dgm:pt>
    <dgm:pt modelId="{58E45C0D-2339-4B18-9A92-C3076F71EAC4}" type="pres">
      <dgm:prSet presAssocID="{31CB449E-4FCD-4FAF-B8FC-D5824286DF0C}" presName="sibTrans" presStyleCnt="0"/>
      <dgm:spPr/>
    </dgm:pt>
    <dgm:pt modelId="{E05DCEE6-2481-4268-A025-7A3E8260ECAC}" type="pres">
      <dgm:prSet presAssocID="{44BC19D4-D55A-4BC0-9F6D-28B35F7CEA98}" presName="textNode" presStyleLbl="node1" presStyleIdx="1" presStyleCnt="2">
        <dgm:presLayoutVars>
          <dgm:bulletEnabled val="1"/>
        </dgm:presLayoutVars>
      </dgm:prSet>
      <dgm:spPr/>
      <dgm:t>
        <a:bodyPr/>
        <a:lstStyle/>
        <a:p>
          <a:endParaRPr lang="es-MX"/>
        </a:p>
      </dgm:t>
    </dgm:pt>
  </dgm:ptLst>
  <dgm:cxnLst>
    <dgm:cxn modelId="{C21E533B-71C7-4476-AF46-6C6255041736}" srcId="{3725F2FA-4FEB-43FE-BB2F-8314E54BF87B}" destId="{65211FED-18DB-4A29-A0A5-F8D3726FD6D8}" srcOrd="0" destOrd="0" parTransId="{4F42AFA4-09B7-4604-8F76-C94EA8026A87}" sibTransId="{31CB449E-4FCD-4FAF-B8FC-D5824286DF0C}"/>
    <dgm:cxn modelId="{5A17386F-BF55-4574-AC04-F2C49E94A608}" type="presOf" srcId="{44BC19D4-D55A-4BC0-9F6D-28B35F7CEA98}" destId="{E05DCEE6-2481-4268-A025-7A3E8260ECAC}" srcOrd="0" destOrd="0" presId="urn:microsoft.com/office/officeart/2005/8/layout/hProcess9"/>
    <dgm:cxn modelId="{CD4BAD44-7A27-4B9B-B391-21DFD085CAF9}" type="presOf" srcId="{65211FED-18DB-4A29-A0A5-F8D3726FD6D8}" destId="{8EF89012-365F-4578-A427-39AD1F1FECD6}" srcOrd="0" destOrd="0" presId="urn:microsoft.com/office/officeart/2005/8/layout/hProcess9"/>
    <dgm:cxn modelId="{D9EB8EA2-719C-431C-95D0-97840A5ADAD8}" type="presOf" srcId="{3725F2FA-4FEB-43FE-BB2F-8314E54BF87B}" destId="{F3B95F7C-A474-4088-9A60-8CA6CAA436CF}" srcOrd="0" destOrd="0" presId="urn:microsoft.com/office/officeart/2005/8/layout/hProcess9"/>
    <dgm:cxn modelId="{8BB46789-F0D9-4FEE-803C-D67109FAF513}" srcId="{3725F2FA-4FEB-43FE-BB2F-8314E54BF87B}" destId="{44BC19D4-D55A-4BC0-9F6D-28B35F7CEA98}" srcOrd="1" destOrd="0" parTransId="{56C0ABCB-73D7-4B9E-AA3D-D9F5F9684BB1}" sibTransId="{E0E345CA-FEE1-4896-B453-6C7F3B058FFB}"/>
    <dgm:cxn modelId="{6697A1B5-5389-4665-9ECF-00AA49F5B233}" type="presParOf" srcId="{F3B95F7C-A474-4088-9A60-8CA6CAA436CF}" destId="{A3BCF2CF-25D5-445A-9D1C-529A4BA9BFA4}" srcOrd="0" destOrd="0" presId="urn:microsoft.com/office/officeart/2005/8/layout/hProcess9"/>
    <dgm:cxn modelId="{21F025F1-5191-497A-B654-3527241A1D27}" type="presParOf" srcId="{F3B95F7C-A474-4088-9A60-8CA6CAA436CF}" destId="{F2366902-6556-49C3-9204-2B81A671DB94}" srcOrd="1" destOrd="0" presId="urn:microsoft.com/office/officeart/2005/8/layout/hProcess9"/>
    <dgm:cxn modelId="{E49FB4D3-F8CB-4CC5-98C6-3DABC48A7D63}" type="presParOf" srcId="{F2366902-6556-49C3-9204-2B81A671DB94}" destId="{8EF89012-365F-4578-A427-39AD1F1FECD6}" srcOrd="0" destOrd="0" presId="urn:microsoft.com/office/officeart/2005/8/layout/hProcess9"/>
    <dgm:cxn modelId="{70BB5921-2A66-4406-8E9D-A5F6F8BDD234}" type="presParOf" srcId="{F2366902-6556-49C3-9204-2B81A671DB94}" destId="{58E45C0D-2339-4B18-9A92-C3076F71EAC4}" srcOrd="1" destOrd="0" presId="urn:microsoft.com/office/officeart/2005/8/layout/hProcess9"/>
    <dgm:cxn modelId="{C51B16CE-EF28-4D26-9EE1-AFAB3AF5E46B}" type="presParOf" srcId="{F2366902-6556-49C3-9204-2B81A671DB94}" destId="{E05DCEE6-2481-4268-A025-7A3E8260ECA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BF97-869F-4E54-921B-E2023F5DE493}">
      <dsp:nvSpPr>
        <dsp:cNvPr id="0" name=""/>
        <dsp:cNvSpPr/>
      </dsp:nvSpPr>
      <dsp:spPr>
        <a:xfrm>
          <a:off x="0" y="534233"/>
          <a:ext cx="7488832" cy="2995532"/>
        </a:xfrm>
        <a:prstGeom prst="leftRightRibb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0C28F-880C-4741-9CE7-10ECDEC09B53}">
      <dsp:nvSpPr>
        <dsp:cNvPr id="0" name=""/>
        <dsp:cNvSpPr/>
      </dsp:nvSpPr>
      <dsp:spPr>
        <a:xfrm>
          <a:off x="898659" y="1058451"/>
          <a:ext cx="2471314" cy="146781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rPr>
            <a:t>Declaración Universal de los Derechos Humanos (Art. 19).</a:t>
          </a:r>
        </a:p>
      </dsp:txBody>
      <dsp:txXfrm>
        <a:off x="898659" y="1058451"/>
        <a:ext cx="2471314" cy="1467811"/>
      </dsp:txXfrm>
    </dsp:sp>
    <dsp:sp modelId="{A9BB3C5D-07EE-456D-9487-0FFA2CC598EB}">
      <dsp:nvSpPr>
        <dsp:cNvPr id="0" name=""/>
        <dsp:cNvSpPr/>
      </dsp:nvSpPr>
      <dsp:spPr>
        <a:xfrm>
          <a:off x="3744416" y="1537737"/>
          <a:ext cx="2920644" cy="1467811"/>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rPr>
            <a:t>Pacto Internacional de los Derechos Civiles y Políticos (Art. 19).</a:t>
          </a:r>
          <a:endParaRPr lang="es-MX" sz="1800" kern="1200" dirty="0"/>
        </a:p>
      </dsp:txBody>
      <dsp:txXfrm>
        <a:off x="3744416" y="1537737"/>
        <a:ext cx="2920644" cy="14678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904CE-EA72-471E-889D-9BD8ED4A9B00}">
      <dsp:nvSpPr>
        <dsp:cNvPr id="0" name=""/>
        <dsp:cNvSpPr/>
      </dsp:nvSpPr>
      <dsp:spPr>
        <a:xfrm>
          <a:off x="274746" y="2058960"/>
          <a:ext cx="1931287" cy="182895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La que contiene datos personales concernientes a una persona identificada o identificable. </a:t>
          </a:r>
          <a:endParaRPr lang="es-MX" sz="1600" kern="1200" dirty="0"/>
        </a:p>
      </dsp:txBody>
      <dsp:txXfrm>
        <a:off x="328314" y="2112528"/>
        <a:ext cx="1824151" cy="1721822"/>
      </dsp:txXfrm>
    </dsp:sp>
    <dsp:sp modelId="{9B05D9AC-C12F-470D-9899-E49EA266F5AA}">
      <dsp:nvSpPr>
        <dsp:cNvPr id="0" name=""/>
        <dsp:cNvSpPr/>
      </dsp:nvSpPr>
      <dsp:spPr>
        <a:xfrm rot="17957386">
          <a:off x="1802764" y="2268538"/>
          <a:ext cx="1579053" cy="32619"/>
        </a:xfrm>
        <a:custGeom>
          <a:avLst/>
          <a:gdLst/>
          <a:ahLst/>
          <a:cxnLst/>
          <a:rect l="0" t="0" r="0" b="0"/>
          <a:pathLst>
            <a:path>
              <a:moveTo>
                <a:pt x="0" y="16309"/>
              </a:moveTo>
              <a:lnTo>
                <a:pt x="1579053" y="163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552815" y="2245372"/>
        <a:ext cx="78952" cy="78952"/>
      </dsp:txXfrm>
    </dsp:sp>
    <dsp:sp modelId="{339FE273-4BD6-41CC-8B7A-51C22029402A}">
      <dsp:nvSpPr>
        <dsp:cNvPr id="0" name=""/>
        <dsp:cNvSpPr/>
      </dsp:nvSpPr>
      <dsp:spPr>
        <a:xfrm>
          <a:off x="2978549" y="621232"/>
          <a:ext cx="1931287" cy="195005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Los secretos bancario, fiduciario, industrial, comercial, fiscal, bursátil y postal.</a:t>
          </a:r>
          <a:endParaRPr lang="es-MX" sz="1600" kern="1200" dirty="0"/>
        </a:p>
      </dsp:txBody>
      <dsp:txXfrm>
        <a:off x="3035114" y="677797"/>
        <a:ext cx="1818157" cy="1836920"/>
      </dsp:txXfrm>
    </dsp:sp>
    <dsp:sp modelId="{BF8FE277-7512-45A0-A020-77E394B7F332}">
      <dsp:nvSpPr>
        <dsp:cNvPr id="0" name=""/>
        <dsp:cNvSpPr/>
      </dsp:nvSpPr>
      <dsp:spPr>
        <a:xfrm rot="18289469">
          <a:off x="4619712" y="1024702"/>
          <a:ext cx="1352763" cy="32619"/>
        </a:xfrm>
        <a:custGeom>
          <a:avLst/>
          <a:gdLst/>
          <a:ahLst/>
          <a:cxnLst/>
          <a:rect l="0" t="0" r="0" b="0"/>
          <a:pathLst>
            <a:path>
              <a:moveTo>
                <a:pt x="0" y="16309"/>
              </a:moveTo>
              <a:lnTo>
                <a:pt x="1352763" y="1630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262275" y="1007193"/>
        <a:ext cx="67638" cy="67638"/>
      </dsp:txXfrm>
    </dsp:sp>
    <dsp:sp modelId="{09FD4767-8DBE-4329-98DF-A4798A174B28}">
      <dsp:nvSpPr>
        <dsp:cNvPr id="0" name=""/>
        <dsp:cNvSpPr/>
      </dsp:nvSpPr>
      <dsp:spPr>
        <a:xfrm>
          <a:off x="5682352" y="2945"/>
          <a:ext cx="1931287" cy="9656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Finalidades Concretas</a:t>
          </a:r>
          <a:endParaRPr lang="es-MX" sz="1600" kern="1200" dirty="0"/>
        </a:p>
      </dsp:txBody>
      <dsp:txXfrm>
        <a:off x="5710635" y="31228"/>
        <a:ext cx="1874721" cy="909077"/>
      </dsp:txXfrm>
    </dsp:sp>
    <dsp:sp modelId="{E8F0FC54-D670-47DF-86AB-D823E5B01306}">
      <dsp:nvSpPr>
        <dsp:cNvPr id="0" name=""/>
        <dsp:cNvSpPr/>
      </dsp:nvSpPr>
      <dsp:spPr>
        <a:xfrm>
          <a:off x="4909836" y="1579947"/>
          <a:ext cx="772515" cy="32619"/>
        </a:xfrm>
        <a:custGeom>
          <a:avLst/>
          <a:gdLst/>
          <a:ahLst/>
          <a:cxnLst/>
          <a:rect l="0" t="0" r="0" b="0"/>
          <a:pathLst>
            <a:path>
              <a:moveTo>
                <a:pt x="0" y="16309"/>
              </a:moveTo>
              <a:lnTo>
                <a:pt x="772515" y="1630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276781" y="1576944"/>
        <a:ext cx="38625" cy="38625"/>
      </dsp:txXfrm>
    </dsp:sp>
    <dsp:sp modelId="{EFA09CC7-5D7D-4E70-BC9B-E9487A29C165}">
      <dsp:nvSpPr>
        <dsp:cNvPr id="0" name=""/>
        <dsp:cNvSpPr/>
      </dsp:nvSpPr>
      <dsp:spPr>
        <a:xfrm>
          <a:off x="5682352" y="1113435"/>
          <a:ext cx="1931287" cy="9656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Finalidades lícitas</a:t>
          </a:r>
          <a:endParaRPr lang="es-MX" sz="1600" kern="1200" dirty="0"/>
        </a:p>
      </dsp:txBody>
      <dsp:txXfrm>
        <a:off x="5710635" y="1141718"/>
        <a:ext cx="1874721" cy="909077"/>
      </dsp:txXfrm>
    </dsp:sp>
    <dsp:sp modelId="{25A602B8-6F44-46B9-A41B-188685EF9520}">
      <dsp:nvSpPr>
        <dsp:cNvPr id="0" name=""/>
        <dsp:cNvSpPr/>
      </dsp:nvSpPr>
      <dsp:spPr>
        <a:xfrm rot="3310531">
          <a:off x="4619712" y="2135193"/>
          <a:ext cx="1352763" cy="32619"/>
        </a:xfrm>
        <a:custGeom>
          <a:avLst/>
          <a:gdLst/>
          <a:ahLst/>
          <a:cxnLst/>
          <a:rect l="0" t="0" r="0" b="0"/>
          <a:pathLst>
            <a:path>
              <a:moveTo>
                <a:pt x="0" y="16309"/>
              </a:moveTo>
              <a:lnTo>
                <a:pt x="1352763" y="16309"/>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262275" y="2117683"/>
        <a:ext cx="67638" cy="67638"/>
      </dsp:txXfrm>
    </dsp:sp>
    <dsp:sp modelId="{6405019A-FC6E-4E7A-9BFD-C197C1821CD9}">
      <dsp:nvSpPr>
        <dsp:cNvPr id="0" name=""/>
        <dsp:cNvSpPr/>
      </dsp:nvSpPr>
      <dsp:spPr>
        <a:xfrm>
          <a:off x="5682352" y="2223926"/>
          <a:ext cx="1931287" cy="9656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Finalidades explicitas y legítimas</a:t>
          </a:r>
          <a:endParaRPr lang="es-MX" sz="1600" kern="1200" dirty="0"/>
        </a:p>
      </dsp:txBody>
      <dsp:txXfrm>
        <a:off x="5710635" y="2252209"/>
        <a:ext cx="1874721" cy="909077"/>
      </dsp:txXfrm>
    </dsp:sp>
    <dsp:sp modelId="{10E36AF9-A267-43C9-B57E-0688EE768FB0}">
      <dsp:nvSpPr>
        <dsp:cNvPr id="0" name=""/>
        <dsp:cNvSpPr/>
      </dsp:nvSpPr>
      <dsp:spPr>
        <a:xfrm rot="3215427">
          <a:off x="1941536" y="3480854"/>
          <a:ext cx="1301509" cy="32619"/>
        </a:xfrm>
        <a:custGeom>
          <a:avLst/>
          <a:gdLst/>
          <a:ahLst/>
          <a:cxnLst/>
          <a:rect l="0" t="0" r="0" b="0"/>
          <a:pathLst>
            <a:path>
              <a:moveTo>
                <a:pt x="0" y="16309"/>
              </a:moveTo>
              <a:lnTo>
                <a:pt x="1301509" y="163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559753" y="3464626"/>
        <a:ext cx="65075" cy="65075"/>
      </dsp:txXfrm>
    </dsp:sp>
    <dsp:sp modelId="{81C6F4F3-3AEF-49F7-9715-DF441149A5DA}">
      <dsp:nvSpPr>
        <dsp:cNvPr id="0" name=""/>
        <dsp:cNvSpPr/>
      </dsp:nvSpPr>
      <dsp:spPr>
        <a:xfrm>
          <a:off x="2978549" y="2716129"/>
          <a:ext cx="2484118" cy="260951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Aquella que presenten los particulares a los sujetos obligados, siempre que tengan el derecho a ello, de conformidad con lo dispuesto por las leyes o los tratados internacionales.</a:t>
          </a:r>
          <a:endParaRPr lang="es-MX" sz="1600" kern="1200" dirty="0"/>
        </a:p>
      </dsp:txBody>
      <dsp:txXfrm>
        <a:off x="3051306" y="2788886"/>
        <a:ext cx="2338604" cy="24640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4D4BF-9D11-4A00-A757-51E42328567F}">
      <dsp:nvSpPr>
        <dsp:cNvPr id="0" name=""/>
        <dsp:cNvSpPr/>
      </dsp:nvSpPr>
      <dsp:spPr>
        <a:xfrm>
          <a:off x="1295" y="222432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90D5D-B540-4EA3-A3B0-9861536892C8}">
      <dsp:nvSpPr>
        <dsp:cNvPr id="0" name=""/>
        <dsp:cNvSpPr/>
      </dsp:nvSpPr>
      <dsp:spPr>
        <a:xfrm rot="17700000">
          <a:off x="256477" y="1633934"/>
          <a:ext cx="900285" cy="43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Licitud </a:t>
          </a:r>
          <a:endParaRPr lang="es-MX" sz="1600" kern="1200" dirty="0">
            <a:solidFill>
              <a:schemeClr val="tx2">
                <a:lumMod val="90000"/>
                <a:lumOff val="10000"/>
              </a:schemeClr>
            </a:solidFill>
          </a:endParaRPr>
        </a:p>
      </dsp:txBody>
      <dsp:txXfrm>
        <a:off x="256477" y="1633934"/>
        <a:ext cx="900285" cy="433867"/>
      </dsp:txXfrm>
    </dsp:sp>
    <dsp:sp modelId="{A0922078-8008-45A4-8F25-056AFB8E6117}">
      <dsp:nvSpPr>
        <dsp:cNvPr id="0" name=""/>
        <dsp:cNvSpPr/>
      </dsp:nvSpPr>
      <dsp:spPr>
        <a:xfrm>
          <a:off x="539479" y="2581281"/>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40778-D813-4B6E-961F-6913E2F998BD}">
      <dsp:nvSpPr>
        <dsp:cNvPr id="0" name=""/>
        <dsp:cNvSpPr/>
      </dsp:nvSpPr>
      <dsp:spPr>
        <a:xfrm rot="17700000">
          <a:off x="640337" y="1854094"/>
          <a:ext cx="1081291" cy="5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Finalidad</a:t>
          </a:r>
          <a:endParaRPr lang="es-MX" sz="1600" kern="1200" dirty="0">
            <a:solidFill>
              <a:schemeClr val="tx2">
                <a:lumMod val="90000"/>
                <a:lumOff val="10000"/>
              </a:schemeClr>
            </a:solidFill>
          </a:endParaRPr>
        </a:p>
      </dsp:txBody>
      <dsp:txXfrm>
        <a:off x="640337" y="1854094"/>
        <a:ext cx="1081291" cy="512882"/>
      </dsp:txXfrm>
    </dsp:sp>
    <dsp:sp modelId="{B0A3BCA3-902F-4C84-9922-1DD29D262E1A}">
      <dsp:nvSpPr>
        <dsp:cNvPr id="0" name=""/>
        <dsp:cNvSpPr/>
      </dsp:nvSpPr>
      <dsp:spPr>
        <a:xfrm>
          <a:off x="1152131" y="2304253"/>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03446-079D-44C6-85E9-297F9E2757AB}">
      <dsp:nvSpPr>
        <dsp:cNvPr id="0" name=""/>
        <dsp:cNvSpPr/>
      </dsp:nvSpPr>
      <dsp:spPr>
        <a:xfrm rot="17700000">
          <a:off x="1376868" y="1722871"/>
          <a:ext cx="900285" cy="43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Lealtad</a:t>
          </a:r>
          <a:endParaRPr lang="es-MX" sz="1600" kern="1200" dirty="0">
            <a:solidFill>
              <a:schemeClr val="tx2">
                <a:lumMod val="90000"/>
                <a:lumOff val="10000"/>
              </a:schemeClr>
            </a:solidFill>
          </a:endParaRPr>
        </a:p>
      </dsp:txBody>
      <dsp:txXfrm>
        <a:off x="1376868" y="1722871"/>
        <a:ext cx="900285" cy="433867"/>
      </dsp:txXfrm>
    </dsp:sp>
    <dsp:sp modelId="{40DDA1BB-0319-4AB7-B328-B54A683D348E}">
      <dsp:nvSpPr>
        <dsp:cNvPr id="0" name=""/>
        <dsp:cNvSpPr/>
      </dsp:nvSpPr>
      <dsp:spPr>
        <a:xfrm>
          <a:off x="1800201" y="252028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60451-9A2F-48C5-A5E9-28DA4B06D3AE}">
      <dsp:nvSpPr>
        <dsp:cNvPr id="0" name=""/>
        <dsp:cNvSpPr/>
      </dsp:nvSpPr>
      <dsp:spPr>
        <a:xfrm rot="17700000">
          <a:off x="1830048" y="1550072"/>
          <a:ext cx="1475357" cy="68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dirty="0" smtClean="0">
              <a:solidFill>
                <a:schemeClr val="tx2">
                  <a:lumMod val="90000"/>
                  <a:lumOff val="10000"/>
                </a:schemeClr>
              </a:solidFill>
            </a:rPr>
            <a:t>Consentimiento </a:t>
          </a:r>
          <a:endParaRPr lang="es-MX" sz="1400" kern="1200" dirty="0">
            <a:solidFill>
              <a:schemeClr val="tx2">
                <a:lumMod val="90000"/>
                <a:lumOff val="10000"/>
              </a:schemeClr>
            </a:solidFill>
          </a:endParaRPr>
        </a:p>
      </dsp:txBody>
      <dsp:txXfrm>
        <a:off x="1830048" y="1550072"/>
        <a:ext cx="1475357" cy="687970"/>
      </dsp:txXfrm>
    </dsp:sp>
    <dsp:sp modelId="{4BA46099-72DF-412E-BE15-9ADBCEA1224E}">
      <dsp:nvSpPr>
        <dsp:cNvPr id="0" name=""/>
        <dsp:cNvSpPr/>
      </dsp:nvSpPr>
      <dsp:spPr>
        <a:xfrm>
          <a:off x="2448269" y="230426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C60E0-8FCC-49E9-9983-02133582D972}">
      <dsp:nvSpPr>
        <dsp:cNvPr id="0" name=""/>
        <dsp:cNvSpPr/>
      </dsp:nvSpPr>
      <dsp:spPr>
        <a:xfrm rot="17700000">
          <a:off x="2665470" y="1659723"/>
          <a:ext cx="915358" cy="42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Calidad</a:t>
          </a:r>
          <a:endParaRPr lang="es-MX" sz="1600" kern="1200" dirty="0">
            <a:solidFill>
              <a:schemeClr val="tx2">
                <a:lumMod val="90000"/>
                <a:lumOff val="10000"/>
              </a:schemeClr>
            </a:solidFill>
          </a:endParaRPr>
        </a:p>
      </dsp:txBody>
      <dsp:txXfrm>
        <a:off x="2665470" y="1659723"/>
        <a:ext cx="915358" cy="426838"/>
      </dsp:txXfrm>
    </dsp:sp>
    <dsp:sp modelId="{ECA0A8D4-6626-4087-A4B3-12DC24F09C29}">
      <dsp:nvSpPr>
        <dsp:cNvPr id="0" name=""/>
        <dsp:cNvSpPr/>
      </dsp:nvSpPr>
      <dsp:spPr>
        <a:xfrm>
          <a:off x="3237115" y="2531860"/>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BEDEF-DE71-449F-A1E6-2B72AFB33F3B}">
      <dsp:nvSpPr>
        <dsp:cNvPr id="0" name=""/>
        <dsp:cNvSpPr/>
      </dsp:nvSpPr>
      <dsp:spPr>
        <a:xfrm rot="17700000">
          <a:off x="3100584" y="1267562"/>
          <a:ext cx="1829207" cy="85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Proporcionalidad</a:t>
          </a:r>
          <a:endParaRPr lang="es-MX" sz="1600" kern="1200" dirty="0">
            <a:solidFill>
              <a:schemeClr val="tx2">
                <a:lumMod val="90000"/>
                <a:lumOff val="10000"/>
              </a:schemeClr>
            </a:solidFill>
          </a:endParaRPr>
        </a:p>
      </dsp:txBody>
      <dsp:txXfrm>
        <a:off x="3100584" y="1267562"/>
        <a:ext cx="1829207" cy="852973"/>
      </dsp:txXfrm>
    </dsp:sp>
    <dsp:sp modelId="{AAD5E78C-48E3-4B70-9724-D278E80D19F0}">
      <dsp:nvSpPr>
        <dsp:cNvPr id="0" name=""/>
        <dsp:cNvSpPr/>
      </dsp:nvSpPr>
      <dsp:spPr>
        <a:xfrm>
          <a:off x="3911200" y="2243194"/>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1D99E-3820-4553-B75B-B71C026E20E5}">
      <dsp:nvSpPr>
        <dsp:cNvPr id="0" name=""/>
        <dsp:cNvSpPr/>
      </dsp:nvSpPr>
      <dsp:spPr>
        <a:xfrm rot="17700000">
          <a:off x="3962311" y="1139317"/>
          <a:ext cx="1545099" cy="87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Información</a:t>
          </a:r>
          <a:endParaRPr lang="es-MX" sz="1600" kern="1200" dirty="0">
            <a:solidFill>
              <a:schemeClr val="tx2">
                <a:lumMod val="90000"/>
                <a:lumOff val="10000"/>
              </a:schemeClr>
            </a:solidFill>
          </a:endParaRPr>
        </a:p>
      </dsp:txBody>
      <dsp:txXfrm>
        <a:off x="3962311" y="1139317"/>
        <a:ext cx="1545099" cy="879624"/>
      </dsp:txXfrm>
    </dsp:sp>
    <dsp:sp modelId="{C815AD16-C38C-448D-BFB5-708D680A23C6}">
      <dsp:nvSpPr>
        <dsp:cNvPr id="0" name=""/>
        <dsp:cNvSpPr/>
      </dsp:nvSpPr>
      <dsp:spPr>
        <a:xfrm>
          <a:off x="4554471" y="2472103"/>
          <a:ext cx="724219" cy="724219"/>
        </a:xfrm>
        <a:prstGeom prst="donut">
          <a:avLst>
            <a:gd name="adj" fmla="val 2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38099-1A67-478A-ABCE-27808D5EBA28}">
      <dsp:nvSpPr>
        <dsp:cNvPr id="0" name=""/>
        <dsp:cNvSpPr/>
      </dsp:nvSpPr>
      <dsp:spPr>
        <a:xfrm rot="17700000">
          <a:off x="4510080" y="1350953"/>
          <a:ext cx="1675051" cy="78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Responsabilidad</a:t>
          </a:r>
          <a:endParaRPr lang="es-MX" sz="1600" kern="1200" dirty="0">
            <a:solidFill>
              <a:schemeClr val="tx2">
                <a:lumMod val="90000"/>
                <a:lumOff val="10000"/>
              </a:schemeClr>
            </a:solidFill>
          </a:endParaRPr>
        </a:p>
      </dsp:txBody>
      <dsp:txXfrm>
        <a:off x="4510080" y="1350953"/>
        <a:ext cx="1675051" cy="7810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57BCB-B175-4A63-BA25-9EAC2024A4AE}">
      <dsp:nvSpPr>
        <dsp:cNvPr id="0" name=""/>
        <dsp:cNvSpPr/>
      </dsp:nvSpPr>
      <dsp:spPr>
        <a:xfrm>
          <a:off x="4608505" y="216027"/>
          <a:ext cx="2570904" cy="129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La información se encuentre en registros públicos o fuentes de acceso público </a:t>
          </a:r>
          <a:r>
            <a:rPr lang="es-MX" sz="1000" kern="1200" dirty="0" smtClean="0">
              <a:solidFill>
                <a:schemeClr val="tx2">
                  <a:lumMod val="90000"/>
                  <a:lumOff val="10000"/>
                </a:schemeClr>
              </a:solidFill>
            </a:rPr>
            <a:t>(Art. 9 Ley 316)</a:t>
          </a:r>
          <a:endParaRPr lang="es-MX" sz="1600" kern="1200" dirty="0"/>
        </a:p>
      </dsp:txBody>
      <dsp:txXfrm>
        <a:off x="4608505" y="216027"/>
        <a:ext cx="2570904" cy="1299624"/>
      </dsp:txXfrm>
    </dsp:sp>
    <dsp:sp modelId="{5BD5EA08-B406-4463-AC04-33732A76B8D4}">
      <dsp:nvSpPr>
        <dsp:cNvPr id="0" name=""/>
        <dsp:cNvSpPr/>
      </dsp:nvSpPr>
      <dsp:spPr>
        <a:xfrm>
          <a:off x="1584190" y="-360020"/>
          <a:ext cx="4880637" cy="4880637"/>
        </a:xfrm>
        <a:prstGeom prst="circularArrow">
          <a:avLst>
            <a:gd name="adj1" fmla="val 5192"/>
            <a:gd name="adj2" fmla="val 335355"/>
            <a:gd name="adj3" fmla="val 930470"/>
            <a:gd name="adj4" fmla="val 20908167"/>
            <a:gd name="adj5" fmla="val 6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270A133-39B3-4BDB-92F4-EDA583747247}">
      <dsp:nvSpPr>
        <dsp:cNvPr id="0" name=""/>
        <dsp:cNvSpPr/>
      </dsp:nvSpPr>
      <dsp:spPr>
        <a:xfrm>
          <a:off x="5144932" y="2728138"/>
          <a:ext cx="1962225" cy="98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Por ley tenga el carácter de pública</a:t>
          </a:r>
          <a:endParaRPr lang="es-MX" sz="1600" kern="1200" dirty="0"/>
        </a:p>
      </dsp:txBody>
      <dsp:txXfrm>
        <a:off x="5144932" y="2728138"/>
        <a:ext cx="1962225" cy="982594"/>
      </dsp:txXfrm>
    </dsp:sp>
    <dsp:sp modelId="{D6997950-1F91-429D-8D58-2431D1C1E64F}">
      <dsp:nvSpPr>
        <dsp:cNvPr id="0" name=""/>
        <dsp:cNvSpPr/>
      </dsp:nvSpPr>
      <dsp:spPr>
        <a:xfrm>
          <a:off x="1584160" y="72005"/>
          <a:ext cx="4880637" cy="4880637"/>
        </a:xfrm>
        <a:prstGeom prst="circularArrow">
          <a:avLst>
            <a:gd name="adj1" fmla="val 5192"/>
            <a:gd name="adj2" fmla="val 335355"/>
            <a:gd name="adj3" fmla="val 4012204"/>
            <a:gd name="adj4" fmla="val 2028918"/>
            <a:gd name="adj5" fmla="val 6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98FE3AD-BB78-4EDD-8FC8-4C15E8DEE90F}">
      <dsp:nvSpPr>
        <dsp:cNvPr id="0" name=""/>
        <dsp:cNvSpPr/>
      </dsp:nvSpPr>
      <dsp:spPr>
        <a:xfrm>
          <a:off x="3096347" y="4248462"/>
          <a:ext cx="1651823" cy="85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Exista una orden judicial</a:t>
          </a:r>
          <a:endParaRPr lang="es-MX" sz="1600" kern="1200" dirty="0"/>
        </a:p>
      </dsp:txBody>
      <dsp:txXfrm>
        <a:off x="3096347" y="4248462"/>
        <a:ext cx="1651823" cy="858311"/>
      </dsp:txXfrm>
    </dsp:sp>
    <dsp:sp modelId="{DB4D3F6D-697B-4C45-8E31-8B731AD71AC6}">
      <dsp:nvSpPr>
        <dsp:cNvPr id="0" name=""/>
        <dsp:cNvSpPr/>
      </dsp:nvSpPr>
      <dsp:spPr>
        <a:xfrm>
          <a:off x="1170676" y="161813"/>
          <a:ext cx="4880637" cy="4880637"/>
        </a:xfrm>
        <a:prstGeom prst="circularArrow">
          <a:avLst>
            <a:gd name="adj1" fmla="val 5192"/>
            <a:gd name="adj2" fmla="val 335355"/>
            <a:gd name="adj3" fmla="val 7769891"/>
            <a:gd name="adj4" fmla="val 6693354"/>
            <a:gd name="adj5" fmla="val 6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C06F62-E270-47B8-A55B-E72AA76CEB38}">
      <dsp:nvSpPr>
        <dsp:cNvPr id="0" name=""/>
        <dsp:cNvSpPr/>
      </dsp:nvSpPr>
      <dsp:spPr>
        <a:xfrm>
          <a:off x="864099" y="2664292"/>
          <a:ext cx="2241540" cy="129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seguridad nacional y salubridad general, o para proteger los derechos de tercero</a:t>
          </a:r>
          <a:endParaRPr lang="es-MX" sz="1600" kern="1200" dirty="0"/>
        </a:p>
      </dsp:txBody>
      <dsp:txXfrm>
        <a:off x="864099" y="2664292"/>
        <a:ext cx="2241540" cy="1299624"/>
      </dsp:txXfrm>
    </dsp:sp>
    <dsp:sp modelId="{579192AB-5ED3-4913-8578-2568E79020BA}">
      <dsp:nvSpPr>
        <dsp:cNvPr id="0" name=""/>
        <dsp:cNvSpPr/>
      </dsp:nvSpPr>
      <dsp:spPr>
        <a:xfrm rot="171586">
          <a:off x="1318967" y="-54433"/>
          <a:ext cx="5884047" cy="5144972"/>
        </a:xfrm>
        <a:prstGeom prst="circularArrow">
          <a:avLst>
            <a:gd name="adj1" fmla="val 5192"/>
            <a:gd name="adj2" fmla="val 335355"/>
            <a:gd name="adj3" fmla="val 12272110"/>
            <a:gd name="adj4" fmla="val 10352402"/>
            <a:gd name="adj5" fmla="val 6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B9E47A1-1D65-4ED9-9904-97AF1F12335F}">
      <dsp:nvSpPr>
        <dsp:cNvPr id="0" name=""/>
        <dsp:cNvSpPr/>
      </dsp:nvSpPr>
      <dsp:spPr>
        <a:xfrm>
          <a:off x="1080123" y="368136"/>
          <a:ext cx="2883789" cy="92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se transmita entre sujetos obligados y entre éstos y los sujetos de derecho internacional</a:t>
          </a:r>
          <a:endParaRPr lang="es-MX" sz="1400" kern="1200" dirty="0"/>
        </a:p>
      </dsp:txBody>
      <dsp:txXfrm>
        <a:off x="1080123" y="368136"/>
        <a:ext cx="2883789" cy="928010"/>
      </dsp:txXfrm>
    </dsp:sp>
    <dsp:sp modelId="{B262378C-B4E0-4C79-B314-5806F5865C49}">
      <dsp:nvSpPr>
        <dsp:cNvPr id="0" name=""/>
        <dsp:cNvSpPr/>
      </dsp:nvSpPr>
      <dsp:spPr>
        <a:xfrm rot="204610">
          <a:off x="1800193" y="-144006"/>
          <a:ext cx="4768480" cy="4592582"/>
        </a:xfrm>
        <a:prstGeom prst="circularArrow">
          <a:avLst>
            <a:gd name="adj1" fmla="val 5192"/>
            <a:gd name="adj2" fmla="val 335355"/>
            <a:gd name="adj3" fmla="val 16858516"/>
            <a:gd name="adj4" fmla="val 14559373"/>
            <a:gd name="adj5" fmla="val 6058"/>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04C99-67C1-4683-A38D-559E684AD98E}">
      <dsp:nvSpPr>
        <dsp:cNvPr id="0" name=""/>
        <dsp:cNvSpPr/>
      </dsp:nvSpPr>
      <dsp:spPr>
        <a:xfrm rot="5400000">
          <a:off x="417087" y="774360"/>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96D60-1B19-4360-BEC3-C5E09CE08889}">
      <dsp:nvSpPr>
        <dsp:cNvPr id="0" name=""/>
        <dsp:cNvSpPr/>
      </dsp:nvSpPr>
      <dsp:spPr>
        <a:xfrm>
          <a:off x="208046" y="1396969"/>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Carga de prueba</a:t>
          </a:r>
          <a:endParaRPr lang="es-MX" sz="1600" kern="1200" dirty="0">
            <a:solidFill>
              <a:schemeClr val="tx2">
                <a:lumMod val="90000"/>
                <a:lumOff val="10000"/>
              </a:schemeClr>
            </a:solidFill>
          </a:endParaRPr>
        </a:p>
      </dsp:txBody>
      <dsp:txXfrm>
        <a:off x="208046" y="1396969"/>
        <a:ext cx="1881271" cy="1649045"/>
      </dsp:txXfrm>
    </dsp:sp>
    <dsp:sp modelId="{733A0A54-EA1D-4C05-9D72-C8BA30E4202E}">
      <dsp:nvSpPr>
        <dsp:cNvPr id="0" name=""/>
        <dsp:cNvSpPr/>
      </dsp:nvSpPr>
      <dsp:spPr>
        <a:xfrm>
          <a:off x="1734361" y="620947"/>
          <a:ext cx="354956" cy="354956"/>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2D297-0FD5-426E-8E85-0213FEF2780E}">
      <dsp:nvSpPr>
        <dsp:cNvPr id="0" name=""/>
        <dsp:cNvSpPr/>
      </dsp:nvSpPr>
      <dsp:spPr>
        <a:xfrm rot="5400000">
          <a:off x="2720131" y="204469"/>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A56AE-84BF-40C8-AC95-4B67A0011638}">
      <dsp:nvSpPr>
        <dsp:cNvPr id="0" name=""/>
        <dsp:cNvSpPr/>
      </dsp:nvSpPr>
      <dsp:spPr>
        <a:xfrm>
          <a:off x="2511091" y="827078"/>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Carga argumentativa</a:t>
          </a:r>
          <a:endParaRPr lang="es-MX" sz="1600" kern="1200" dirty="0">
            <a:solidFill>
              <a:schemeClr val="tx2">
                <a:lumMod val="90000"/>
                <a:lumOff val="10000"/>
              </a:schemeClr>
            </a:solidFill>
          </a:endParaRPr>
        </a:p>
      </dsp:txBody>
      <dsp:txXfrm>
        <a:off x="2511091" y="827078"/>
        <a:ext cx="1881271" cy="1649045"/>
      </dsp:txXfrm>
    </dsp:sp>
    <dsp:sp modelId="{FE95AC2C-FC98-44E6-9912-474FDF381EBD}">
      <dsp:nvSpPr>
        <dsp:cNvPr id="0" name=""/>
        <dsp:cNvSpPr/>
      </dsp:nvSpPr>
      <dsp:spPr>
        <a:xfrm>
          <a:off x="4037406" y="51057"/>
          <a:ext cx="354956" cy="354956"/>
        </a:xfrm>
        <a:prstGeom prst="triangle">
          <a:avLst>
            <a:gd name="adj" fmla="val 10000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61A81-A8C9-474F-B8D2-6243892D8877}">
      <dsp:nvSpPr>
        <dsp:cNvPr id="0" name=""/>
        <dsp:cNvSpPr/>
      </dsp:nvSpPr>
      <dsp:spPr>
        <a:xfrm rot="5400000">
          <a:off x="5023176" y="-365421"/>
          <a:ext cx="1252304" cy="2083806"/>
        </a:xfrm>
        <a:prstGeom prst="corner">
          <a:avLst>
            <a:gd name="adj1" fmla="val 16120"/>
            <a:gd name="adj2" fmla="val 1611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A9608-64CA-4C45-B577-B450479A7D22}">
      <dsp:nvSpPr>
        <dsp:cNvPr id="0" name=""/>
        <dsp:cNvSpPr/>
      </dsp:nvSpPr>
      <dsp:spPr>
        <a:xfrm>
          <a:off x="4814135" y="257187"/>
          <a:ext cx="1881271" cy="1649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kern="1200" dirty="0" smtClean="0">
              <a:solidFill>
                <a:schemeClr val="tx2">
                  <a:lumMod val="90000"/>
                  <a:lumOff val="10000"/>
                </a:schemeClr>
              </a:solidFill>
            </a:rPr>
            <a:t>Ejercicio de proporcionalidad </a:t>
          </a:r>
          <a:endParaRPr lang="es-MX" sz="1600" kern="1200" dirty="0">
            <a:solidFill>
              <a:schemeClr val="tx2">
                <a:lumMod val="90000"/>
                <a:lumOff val="10000"/>
              </a:schemeClr>
            </a:solidFill>
          </a:endParaRPr>
        </a:p>
      </dsp:txBody>
      <dsp:txXfrm>
        <a:off x="4814135" y="257187"/>
        <a:ext cx="1881271" cy="1649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D9823-2764-455B-86B8-C1A11E57931C}">
      <dsp:nvSpPr>
        <dsp:cNvPr id="0" name=""/>
        <dsp:cNvSpPr/>
      </dsp:nvSpPr>
      <dsp:spPr>
        <a:xfrm>
          <a:off x="1850155" y="508558"/>
          <a:ext cx="4063951" cy="14113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26E05-97E5-4D0D-83EF-3D0C75C41515}">
      <dsp:nvSpPr>
        <dsp:cNvPr id="0" name=""/>
        <dsp:cNvSpPr/>
      </dsp:nvSpPr>
      <dsp:spPr>
        <a:xfrm>
          <a:off x="3494638" y="3964492"/>
          <a:ext cx="787587" cy="504056"/>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5A384-C15F-4C3E-AB44-4368163F19FD}">
      <dsp:nvSpPr>
        <dsp:cNvPr id="0" name=""/>
        <dsp:cNvSpPr/>
      </dsp:nvSpPr>
      <dsp:spPr>
        <a:xfrm>
          <a:off x="1152126" y="4367737"/>
          <a:ext cx="5472611" cy="94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Además de los criterios de identificación  </a:t>
          </a:r>
          <a:endParaRPr lang="es-MX" sz="1600" kern="1200" dirty="0">
            <a:solidFill>
              <a:schemeClr val="tx2">
                <a:lumMod val="90000"/>
                <a:lumOff val="10000"/>
              </a:schemeClr>
            </a:solidFill>
          </a:endParaRPr>
        </a:p>
      </dsp:txBody>
      <dsp:txXfrm>
        <a:off x="1152126" y="4367737"/>
        <a:ext cx="5472611" cy="945105"/>
      </dsp:txXfrm>
    </dsp:sp>
    <dsp:sp modelId="{014129F6-5F8B-4C8E-83BF-AD99303F9FAF}">
      <dsp:nvSpPr>
        <dsp:cNvPr id="0" name=""/>
        <dsp:cNvSpPr/>
      </dsp:nvSpPr>
      <dsp:spPr>
        <a:xfrm>
          <a:off x="2736308" y="2191749"/>
          <a:ext cx="3032426" cy="195611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rgbClr val="FF0000"/>
              </a:solidFill>
            </a:rPr>
            <a:t>Fomente la cultura de la transparencia, propicie rendición de cuentas, contribuya a combatir la corrupción</a:t>
          </a:r>
          <a:endParaRPr lang="es-MX" sz="1600" kern="1200" dirty="0">
            <a:solidFill>
              <a:srgbClr val="FF0000"/>
            </a:solidFill>
          </a:endParaRPr>
        </a:p>
      </dsp:txBody>
      <dsp:txXfrm>
        <a:off x="3180397" y="2478215"/>
        <a:ext cx="2144248" cy="1383180"/>
      </dsp:txXfrm>
    </dsp:sp>
    <dsp:sp modelId="{440B5691-DEF2-4291-BB8D-2DC6FFB2C969}">
      <dsp:nvSpPr>
        <dsp:cNvPr id="0" name=""/>
        <dsp:cNvSpPr/>
      </dsp:nvSpPr>
      <dsp:spPr>
        <a:xfrm>
          <a:off x="1656186" y="751590"/>
          <a:ext cx="2443757" cy="17011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Útil para conocer que hacen los sujetos obligados</a:t>
          </a:r>
          <a:endParaRPr lang="es-MX" sz="1600" kern="1200" dirty="0">
            <a:solidFill>
              <a:schemeClr val="tx2">
                <a:lumMod val="90000"/>
                <a:lumOff val="10000"/>
              </a:schemeClr>
            </a:solidFill>
          </a:endParaRPr>
        </a:p>
      </dsp:txBody>
      <dsp:txXfrm>
        <a:off x="2014066" y="1000723"/>
        <a:ext cx="1727997" cy="1202923"/>
      </dsp:txXfrm>
    </dsp:sp>
    <dsp:sp modelId="{F953A7FC-66E4-483D-99B6-628174AE6A6F}">
      <dsp:nvSpPr>
        <dsp:cNvPr id="0" name=""/>
        <dsp:cNvSpPr/>
      </dsp:nvSpPr>
      <dsp:spPr>
        <a:xfrm>
          <a:off x="4032446" y="792082"/>
          <a:ext cx="2461776" cy="156166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Resulte relevante o beneficiosa para la sociedad</a:t>
          </a:r>
          <a:endParaRPr lang="es-MX" sz="1600" kern="1200" dirty="0">
            <a:solidFill>
              <a:schemeClr val="tx2">
                <a:lumMod val="90000"/>
                <a:lumOff val="10000"/>
              </a:schemeClr>
            </a:solidFill>
          </a:endParaRPr>
        </a:p>
      </dsp:txBody>
      <dsp:txXfrm>
        <a:off x="4392965" y="1020782"/>
        <a:ext cx="1740738" cy="1104263"/>
      </dsp:txXfrm>
    </dsp:sp>
    <dsp:sp modelId="{E0B01319-86B5-48A4-841F-F87587FB260F}">
      <dsp:nvSpPr>
        <dsp:cNvPr id="0" name=""/>
        <dsp:cNvSpPr/>
      </dsp:nvSpPr>
      <dsp:spPr>
        <a:xfrm>
          <a:off x="1008117" y="-144025"/>
          <a:ext cx="6624732" cy="474353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B58F6-B7D4-45F9-AB37-786AB77AD33D}">
      <dsp:nvSpPr>
        <dsp:cNvPr id="0" name=""/>
        <dsp:cNvSpPr/>
      </dsp:nvSpPr>
      <dsp:spPr>
        <a:xfrm>
          <a:off x="666178" y="2592288"/>
          <a:ext cx="249655" cy="2183871"/>
        </a:xfrm>
        <a:custGeom>
          <a:avLst/>
          <a:gdLst/>
          <a:ahLst/>
          <a:cxnLst/>
          <a:rect l="0" t="0" r="0" b="0"/>
          <a:pathLst>
            <a:path>
              <a:moveTo>
                <a:pt x="0" y="0"/>
              </a:moveTo>
              <a:lnTo>
                <a:pt x="124827" y="0"/>
              </a:lnTo>
              <a:lnTo>
                <a:pt x="124827" y="2183871"/>
              </a:lnTo>
              <a:lnTo>
                <a:pt x="249655" y="218387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736053" y="3629271"/>
        <a:ext cx="109904" cy="109904"/>
      </dsp:txXfrm>
    </dsp:sp>
    <dsp:sp modelId="{2DA00DFA-6A96-4E8A-A94A-9E7D925791E0}">
      <dsp:nvSpPr>
        <dsp:cNvPr id="0" name=""/>
        <dsp:cNvSpPr/>
      </dsp:nvSpPr>
      <dsp:spPr>
        <a:xfrm>
          <a:off x="666178" y="2592288"/>
          <a:ext cx="249655" cy="1493845"/>
        </a:xfrm>
        <a:custGeom>
          <a:avLst/>
          <a:gdLst/>
          <a:ahLst/>
          <a:cxnLst/>
          <a:rect l="0" t="0" r="0" b="0"/>
          <a:pathLst>
            <a:path>
              <a:moveTo>
                <a:pt x="0" y="0"/>
              </a:moveTo>
              <a:lnTo>
                <a:pt x="124827" y="0"/>
              </a:lnTo>
              <a:lnTo>
                <a:pt x="124827" y="1493845"/>
              </a:lnTo>
              <a:lnTo>
                <a:pt x="249655" y="149384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53142" y="3301346"/>
        <a:ext cx="75728" cy="75728"/>
      </dsp:txXfrm>
    </dsp:sp>
    <dsp:sp modelId="{0982AABD-4F94-4B29-B4A8-A8D6E36380B2}">
      <dsp:nvSpPr>
        <dsp:cNvPr id="0" name=""/>
        <dsp:cNvSpPr/>
      </dsp:nvSpPr>
      <dsp:spPr>
        <a:xfrm>
          <a:off x="666178" y="2592288"/>
          <a:ext cx="249655" cy="935377"/>
        </a:xfrm>
        <a:custGeom>
          <a:avLst/>
          <a:gdLst/>
          <a:ahLst/>
          <a:cxnLst/>
          <a:rect l="0" t="0" r="0" b="0"/>
          <a:pathLst>
            <a:path>
              <a:moveTo>
                <a:pt x="0" y="0"/>
              </a:moveTo>
              <a:lnTo>
                <a:pt x="124827" y="0"/>
              </a:lnTo>
              <a:lnTo>
                <a:pt x="124827" y="935377"/>
              </a:lnTo>
              <a:lnTo>
                <a:pt x="249655" y="93537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66803" y="3035773"/>
        <a:ext cx="48406" cy="48406"/>
      </dsp:txXfrm>
    </dsp:sp>
    <dsp:sp modelId="{8173B0D8-A4D4-415A-9C3D-7A4D8B063016}">
      <dsp:nvSpPr>
        <dsp:cNvPr id="0" name=""/>
        <dsp:cNvSpPr/>
      </dsp:nvSpPr>
      <dsp:spPr>
        <a:xfrm>
          <a:off x="666178" y="2592288"/>
          <a:ext cx="249655" cy="376909"/>
        </a:xfrm>
        <a:custGeom>
          <a:avLst/>
          <a:gdLst/>
          <a:ahLst/>
          <a:cxnLst/>
          <a:rect l="0" t="0" r="0" b="0"/>
          <a:pathLst>
            <a:path>
              <a:moveTo>
                <a:pt x="0" y="0"/>
              </a:moveTo>
              <a:lnTo>
                <a:pt x="124827" y="0"/>
              </a:lnTo>
              <a:lnTo>
                <a:pt x="124827" y="376909"/>
              </a:lnTo>
              <a:lnTo>
                <a:pt x="249655" y="376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79703" y="2769440"/>
        <a:ext cx="22604" cy="22604"/>
      </dsp:txXfrm>
    </dsp:sp>
    <dsp:sp modelId="{D68E5E73-590A-4AB9-A64F-FEB8E17ADE06}">
      <dsp:nvSpPr>
        <dsp:cNvPr id="0" name=""/>
        <dsp:cNvSpPr/>
      </dsp:nvSpPr>
      <dsp:spPr>
        <a:xfrm>
          <a:off x="666178" y="2493481"/>
          <a:ext cx="249655" cy="98806"/>
        </a:xfrm>
        <a:custGeom>
          <a:avLst/>
          <a:gdLst/>
          <a:ahLst/>
          <a:cxnLst/>
          <a:rect l="0" t="0" r="0" b="0"/>
          <a:pathLst>
            <a:path>
              <a:moveTo>
                <a:pt x="0" y="98806"/>
              </a:moveTo>
              <a:lnTo>
                <a:pt x="124827" y="98806"/>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84293" y="2536172"/>
        <a:ext cx="13424" cy="13424"/>
      </dsp:txXfrm>
    </dsp:sp>
    <dsp:sp modelId="{D67C7F89-838A-4BD6-B1C6-AE7310E7FE8D}">
      <dsp:nvSpPr>
        <dsp:cNvPr id="0" name=""/>
        <dsp:cNvSpPr/>
      </dsp:nvSpPr>
      <dsp:spPr>
        <a:xfrm>
          <a:off x="666178" y="1819510"/>
          <a:ext cx="249655" cy="772777"/>
        </a:xfrm>
        <a:custGeom>
          <a:avLst/>
          <a:gdLst/>
          <a:ahLst/>
          <a:cxnLst/>
          <a:rect l="0" t="0" r="0" b="0"/>
          <a:pathLst>
            <a:path>
              <a:moveTo>
                <a:pt x="0" y="772777"/>
              </a:moveTo>
              <a:lnTo>
                <a:pt x="124827" y="772777"/>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70703" y="2185596"/>
        <a:ext cx="40605" cy="40605"/>
      </dsp:txXfrm>
    </dsp:sp>
    <dsp:sp modelId="{4A0B6ECF-F215-41D3-B05B-CE4F3CF162F1}">
      <dsp:nvSpPr>
        <dsp:cNvPr id="0" name=""/>
        <dsp:cNvSpPr/>
      </dsp:nvSpPr>
      <dsp:spPr>
        <a:xfrm>
          <a:off x="666178" y="1145538"/>
          <a:ext cx="249655" cy="1446749"/>
        </a:xfrm>
        <a:custGeom>
          <a:avLst/>
          <a:gdLst/>
          <a:ahLst/>
          <a:cxnLst/>
          <a:rect l="0" t="0" r="0" b="0"/>
          <a:pathLst>
            <a:path>
              <a:moveTo>
                <a:pt x="0" y="1446749"/>
              </a:moveTo>
              <a:lnTo>
                <a:pt x="124827" y="1446749"/>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54303" y="1832209"/>
        <a:ext cx="73406" cy="73406"/>
      </dsp:txXfrm>
    </dsp:sp>
    <dsp:sp modelId="{EA758C54-1ABD-48B1-BA45-EF0AA90EDB1D}">
      <dsp:nvSpPr>
        <dsp:cNvPr id="0" name=""/>
        <dsp:cNvSpPr/>
      </dsp:nvSpPr>
      <dsp:spPr>
        <a:xfrm>
          <a:off x="666178" y="698521"/>
          <a:ext cx="295230" cy="1893766"/>
        </a:xfrm>
        <a:custGeom>
          <a:avLst/>
          <a:gdLst/>
          <a:ahLst/>
          <a:cxnLst/>
          <a:rect l="0" t="0" r="0" b="0"/>
          <a:pathLst>
            <a:path>
              <a:moveTo>
                <a:pt x="0" y="1893766"/>
              </a:moveTo>
              <a:lnTo>
                <a:pt x="147615" y="1893766"/>
              </a:lnTo>
              <a:lnTo>
                <a:pt x="147615" y="0"/>
              </a:lnTo>
              <a:lnTo>
                <a:pt x="295230"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65877" y="1597488"/>
        <a:ext cx="95832" cy="95832"/>
      </dsp:txXfrm>
    </dsp:sp>
    <dsp:sp modelId="{312A7CB0-87F1-4AF7-B552-EA8BB813DAA2}">
      <dsp:nvSpPr>
        <dsp:cNvPr id="0" name=""/>
        <dsp:cNvSpPr/>
      </dsp:nvSpPr>
      <dsp:spPr>
        <a:xfrm>
          <a:off x="666178" y="194106"/>
          <a:ext cx="249655" cy="2398181"/>
        </a:xfrm>
        <a:custGeom>
          <a:avLst/>
          <a:gdLst/>
          <a:ahLst/>
          <a:cxnLst/>
          <a:rect l="0" t="0" r="0" b="0"/>
          <a:pathLst>
            <a:path>
              <a:moveTo>
                <a:pt x="0" y="2398181"/>
              </a:moveTo>
              <a:lnTo>
                <a:pt x="124827" y="2398181"/>
              </a:lnTo>
              <a:lnTo>
                <a:pt x="124827" y="0"/>
              </a:lnTo>
              <a:lnTo>
                <a:pt x="24965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730727" y="1332918"/>
        <a:ext cx="120557" cy="120557"/>
      </dsp:txXfrm>
    </dsp:sp>
    <dsp:sp modelId="{70179465-20EC-4C28-B47B-700EC47FDB54}">
      <dsp:nvSpPr>
        <dsp:cNvPr id="0" name=""/>
        <dsp:cNvSpPr/>
      </dsp:nvSpPr>
      <dsp:spPr>
        <a:xfrm rot="16200000">
          <a:off x="-525615" y="2402001"/>
          <a:ext cx="2003014"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smtClean="0">
              <a:solidFill>
                <a:schemeClr val="bg2">
                  <a:lumMod val="10000"/>
                </a:schemeClr>
              </a:solidFill>
            </a:rPr>
            <a:t>Causales</a:t>
          </a:r>
          <a:endParaRPr lang="es-MX" sz="1900" kern="1200" dirty="0">
            <a:solidFill>
              <a:schemeClr val="bg2">
                <a:lumMod val="10000"/>
              </a:schemeClr>
            </a:solidFill>
          </a:endParaRPr>
        </a:p>
      </dsp:txBody>
      <dsp:txXfrm>
        <a:off x="-525615" y="2402001"/>
        <a:ext cx="2003014" cy="380572"/>
      </dsp:txXfrm>
    </dsp:sp>
    <dsp:sp modelId="{2B845409-EE23-4505-9ADF-AF73589209F1}">
      <dsp:nvSpPr>
        <dsp:cNvPr id="0" name=""/>
        <dsp:cNvSpPr/>
      </dsp:nvSpPr>
      <dsp:spPr>
        <a:xfrm>
          <a:off x="915834" y="3820"/>
          <a:ext cx="7608658"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Ponga en riesgo la vida, seguridad o salud de una persona física</a:t>
          </a:r>
          <a:endParaRPr lang="es-MX" sz="1400" kern="1200" dirty="0"/>
        </a:p>
      </dsp:txBody>
      <dsp:txXfrm>
        <a:off x="915834" y="3820"/>
        <a:ext cx="7608658" cy="380572"/>
      </dsp:txXfrm>
    </dsp:sp>
    <dsp:sp modelId="{BEF3A8CA-B5F7-41C4-B379-1A4CC1E4381B}">
      <dsp:nvSpPr>
        <dsp:cNvPr id="0" name=""/>
        <dsp:cNvSpPr/>
      </dsp:nvSpPr>
      <dsp:spPr>
        <a:xfrm>
          <a:off x="961408" y="508235"/>
          <a:ext cx="7608646"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las actividades de verificación, inspección y auditoría relativas al cumplimiento de las leyes o afecte la recaudación de contribuciones</a:t>
          </a:r>
          <a:endParaRPr lang="es-MX" sz="1400" kern="1200" dirty="0"/>
        </a:p>
      </dsp:txBody>
      <dsp:txXfrm>
        <a:off x="961408" y="508235"/>
        <a:ext cx="7608646" cy="380572"/>
      </dsp:txXfrm>
    </dsp:sp>
    <dsp:sp modelId="{C8B1E6BF-884F-480D-9D2E-F25AC4495F4A}">
      <dsp:nvSpPr>
        <dsp:cNvPr id="0" name=""/>
        <dsp:cNvSpPr/>
      </dsp:nvSpPr>
      <dsp:spPr>
        <a:xfrm>
          <a:off x="915834" y="955252"/>
          <a:ext cx="7634660"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la prevención o persecución de los delitos</a:t>
          </a:r>
          <a:endParaRPr lang="es-MX" sz="1400" kern="1200" dirty="0"/>
        </a:p>
      </dsp:txBody>
      <dsp:txXfrm>
        <a:off x="915834" y="955252"/>
        <a:ext cx="7634660" cy="380572"/>
      </dsp:txXfrm>
    </dsp:sp>
    <dsp:sp modelId="{8A6AAEB0-188F-4F4C-9F7A-FC2A6B761853}">
      <dsp:nvSpPr>
        <dsp:cNvPr id="0" name=""/>
        <dsp:cNvSpPr/>
      </dsp:nvSpPr>
      <dsp:spPr>
        <a:xfrm>
          <a:off x="915834" y="1430968"/>
          <a:ext cx="7608658" cy="77708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La que contenga las opiniones, recomendaciones o puntos de vista que formen parte del proceso deliberativo de los servidores públicos, hasta en tanto no sea adoptada la decisión definitiva, la cual deberá estar documentada</a:t>
          </a:r>
          <a:endParaRPr lang="es-MX" sz="1400" kern="1200" dirty="0"/>
        </a:p>
      </dsp:txBody>
      <dsp:txXfrm>
        <a:off x="915834" y="1430968"/>
        <a:ext cx="7608658" cy="777084"/>
      </dsp:txXfrm>
    </dsp:sp>
    <dsp:sp modelId="{2590A05D-993E-484D-9691-B2ABFF6D0B51}">
      <dsp:nvSpPr>
        <dsp:cNvPr id="0" name=""/>
        <dsp:cNvSpPr/>
      </dsp:nvSpPr>
      <dsp:spPr>
        <a:xfrm>
          <a:off x="915834" y="2303195"/>
          <a:ext cx="7608646"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Obstruya los procedimientos para fincar responsabilidad a los servidores públicos, en tanto no se haya dictado la resolución administrativa</a:t>
          </a:r>
          <a:endParaRPr lang="es-MX" sz="1400" kern="1200" dirty="0"/>
        </a:p>
      </dsp:txBody>
      <dsp:txXfrm>
        <a:off x="915834" y="2303195"/>
        <a:ext cx="7608646" cy="380572"/>
      </dsp:txXfrm>
    </dsp:sp>
    <dsp:sp modelId="{0E498D5D-DE4C-481E-AE5E-A396EED48E43}">
      <dsp:nvSpPr>
        <dsp:cNvPr id="0" name=""/>
        <dsp:cNvSpPr/>
      </dsp:nvSpPr>
      <dsp:spPr>
        <a:xfrm>
          <a:off x="915834" y="2778911"/>
          <a:ext cx="7650688"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Afecte los derechos del debido proceso</a:t>
          </a:r>
          <a:endParaRPr lang="es-MX" sz="1400" kern="1200" dirty="0"/>
        </a:p>
      </dsp:txBody>
      <dsp:txXfrm>
        <a:off x="915834" y="2778911"/>
        <a:ext cx="7650688" cy="380572"/>
      </dsp:txXfrm>
    </dsp:sp>
    <dsp:sp modelId="{3B5CF3BC-13DE-419B-B405-5581931C44F6}">
      <dsp:nvSpPr>
        <dsp:cNvPr id="0" name=""/>
        <dsp:cNvSpPr/>
      </dsp:nvSpPr>
      <dsp:spPr>
        <a:xfrm>
          <a:off x="915834" y="3254627"/>
          <a:ext cx="7655544" cy="546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Vulnere la conducción de los expedientes judiciales o los procedimientos administrativos seguidos en forma de juicio, en tanto no hayan causado estado</a:t>
          </a:r>
          <a:endParaRPr lang="es-MX" sz="1400" kern="1200" dirty="0"/>
        </a:p>
      </dsp:txBody>
      <dsp:txXfrm>
        <a:off x="915834" y="3254627"/>
        <a:ext cx="7655544" cy="546076"/>
      </dsp:txXfrm>
    </dsp:sp>
    <dsp:sp modelId="{A67212BC-E920-4197-A83B-9228B8CD326C}">
      <dsp:nvSpPr>
        <dsp:cNvPr id="0" name=""/>
        <dsp:cNvSpPr/>
      </dsp:nvSpPr>
      <dsp:spPr>
        <a:xfrm>
          <a:off x="915834" y="3895846"/>
          <a:ext cx="7624449" cy="38057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La contenida dentro de las investigaciones de hechos que la ley señale como delitos y se tramiten ante la Fiscalía General del Estado</a:t>
          </a:r>
          <a:endParaRPr lang="es-MX" sz="1400" kern="1200" dirty="0"/>
        </a:p>
      </dsp:txBody>
      <dsp:txXfrm>
        <a:off x="915834" y="3895846"/>
        <a:ext cx="7624449" cy="380572"/>
      </dsp:txXfrm>
    </dsp:sp>
    <dsp:sp modelId="{9677D97D-3297-4779-A8B1-015229E3C7C4}">
      <dsp:nvSpPr>
        <dsp:cNvPr id="0" name=""/>
        <dsp:cNvSpPr/>
      </dsp:nvSpPr>
      <dsp:spPr>
        <a:xfrm>
          <a:off x="915834" y="4371562"/>
          <a:ext cx="7650688" cy="80919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2">
                  <a:lumMod val="90000"/>
                  <a:lumOff val="10000"/>
                </a:schemeClr>
              </a:solidFill>
            </a:rPr>
            <a:t>Revisiones y auditorías realizadas directa o indirectamente por los órganos de control o de fiscalización estatales, hasta en tanto se presenten ante la autoridad competente las conclusiones respectivas y haya </a:t>
          </a:r>
          <a:r>
            <a:rPr lang="es-MX" sz="1400" kern="1200" dirty="0" err="1" smtClean="0">
              <a:solidFill>
                <a:schemeClr val="tx2">
                  <a:lumMod val="90000"/>
                  <a:lumOff val="10000"/>
                </a:schemeClr>
              </a:solidFill>
            </a:rPr>
            <a:t>definitividad</a:t>
          </a:r>
          <a:r>
            <a:rPr lang="es-MX" sz="1400" kern="1200" dirty="0" smtClean="0">
              <a:solidFill>
                <a:schemeClr val="tx2">
                  <a:lumMod val="90000"/>
                  <a:lumOff val="10000"/>
                </a:schemeClr>
              </a:solidFill>
            </a:rPr>
            <a:t> en los procedimientos consecuentes</a:t>
          </a:r>
          <a:endParaRPr lang="es-MX" sz="1400" kern="1200" dirty="0"/>
        </a:p>
      </dsp:txBody>
      <dsp:txXfrm>
        <a:off x="915834" y="4371562"/>
        <a:ext cx="7650688" cy="8091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58B22-F6BC-43A5-A5F0-9AA98DE3F885}">
      <dsp:nvSpPr>
        <dsp:cNvPr id="0" name=""/>
        <dsp:cNvSpPr/>
      </dsp:nvSpPr>
      <dsp:spPr>
        <a:xfrm>
          <a:off x="3568017" y="2340260"/>
          <a:ext cx="712837" cy="1532599"/>
        </a:xfrm>
        <a:custGeom>
          <a:avLst/>
          <a:gdLst/>
          <a:ahLst/>
          <a:cxnLst/>
          <a:rect l="0" t="0" r="0" b="0"/>
          <a:pathLst>
            <a:path>
              <a:moveTo>
                <a:pt x="0" y="0"/>
              </a:moveTo>
              <a:lnTo>
                <a:pt x="356418" y="0"/>
              </a:lnTo>
              <a:lnTo>
                <a:pt x="356418" y="1532599"/>
              </a:lnTo>
              <a:lnTo>
                <a:pt x="712837" y="153259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9E239F-09A3-45C5-BEE3-B767ECF68EC9}">
      <dsp:nvSpPr>
        <dsp:cNvPr id="0" name=""/>
        <dsp:cNvSpPr/>
      </dsp:nvSpPr>
      <dsp:spPr>
        <a:xfrm>
          <a:off x="3568017" y="2294540"/>
          <a:ext cx="712837" cy="91440"/>
        </a:xfrm>
        <a:custGeom>
          <a:avLst/>
          <a:gdLst/>
          <a:ahLst/>
          <a:cxnLst/>
          <a:rect l="0" t="0" r="0" b="0"/>
          <a:pathLst>
            <a:path>
              <a:moveTo>
                <a:pt x="0" y="45720"/>
              </a:moveTo>
              <a:lnTo>
                <a:pt x="712837"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8C662-B7F9-4EB9-B46D-6E2B9B716574}">
      <dsp:nvSpPr>
        <dsp:cNvPr id="0" name=""/>
        <dsp:cNvSpPr/>
      </dsp:nvSpPr>
      <dsp:spPr>
        <a:xfrm>
          <a:off x="3568017" y="807660"/>
          <a:ext cx="712837" cy="1532599"/>
        </a:xfrm>
        <a:custGeom>
          <a:avLst/>
          <a:gdLst/>
          <a:ahLst/>
          <a:cxnLst/>
          <a:rect l="0" t="0" r="0" b="0"/>
          <a:pathLst>
            <a:path>
              <a:moveTo>
                <a:pt x="0" y="1532599"/>
              </a:moveTo>
              <a:lnTo>
                <a:pt x="356418" y="1532599"/>
              </a:lnTo>
              <a:lnTo>
                <a:pt x="356418" y="0"/>
              </a:lnTo>
              <a:lnTo>
                <a:pt x="712837"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56D3FF-0EF6-4FEF-A1B5-892597CD7C32}">
      <dsp:nvSpPr>
        <dsp:cNvPr id="0" name=""/>
        <dsp:cNvSpPr/>
      </dsp:nvSpPr>
      <dsp:spPr>
        <a:xfrm>
          <a:off x="3832" y="17967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kern="1200" dirty="0" smtClean="0">
              <a:solidFill>
                <a:schemeClr val="tx2">
                  <a:lumMod val="90000"/>
                  <a:lumOff val="10000"/>
                </a:schemeClr>
              </a:solidFill>
            </a:rPr>
            <a:t>Momentos para clasificar</a:t>
          </a:r>
          <a:endParaRPr lang="es-MX" sz="2900" kern="1200" dirty="0">
            <a:solidFill>
              <a:schemeClr val="tx2">
                <a:lumMod val="90000"/>
                <a:lumOff val="10000"/>
              </a:schemeClr>
            </a:solidFill>
          </a:endParaRPr>
        </a:p>
      </dsp:txBody>
      <dsp:txXfrm>
        <a:off x="3832" y="1796721"/>
        <a:ext cx="3564185" cy="1087076"/>
      </dsp:txXfrm>
    </dsp:sp>
    <dsp:sp modelId="{A748868F-D0AC-4CC2-9FD9-C035609204E4}">
      <dsp:nvSpPr>
        <dsp:cNvPr id="0" name=""/>
        <dsp:cNvSpPr/>
      </dsp:nvSpPr>
      <dsp:spPr>
        <a:xfrm>
          <a:off x="4280854" y="264122"/>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Cuando se reciba una solicitud DAI</a:t>
          </a:r>
          <a:endParaRPr lang="es-MX" sz="1600" kern="1200" dirty="0"/>
        </a:p>
      </dsp:txBody>
      <dsp:txXfrm>
        <a:off x="4280854" y="264122"/>
        <a:ext cx="3564185" cy="1087076"/>
      </dsp:txXfrm>
    </dsp:sp>
    <dsp:sp modelId="{7BD24B62-31C9-497C-9573-8312893170E4}">
      <dsp:nvSpPr>
        <dsp:cNvPr id="0" name=""/>
        <dsp:cNvSpPr/>
      </dsp:nvSpPr>
      <dsp:spPr>
        <a:xfrm>
          <a:off x="4280854" y="17967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determine mediante resolución de autoridad competente</a:t>
          </a:r>
          <a:endParaRPr lang="es-MX" sz="1600" kern="1200" dirty="0"/>
        </a:p>
      </dsp:txBody>
      <dsp:txXfrm>
        <a:off x="4280854" y="1796721"/>
        <a:ext cx="3564185" cy="1087076"/>
      </dsp:txXfrm>
    </dsp:sp>
    <dsp:sp modelId="{D04329B7-EC58-400C-A3C7-4F4D8518E4D2}">
      <dsp:nvSpPr>
        <dsp:cNvPr id="0" name=""/>
        <dsp:cNvSpPr/>
      </dsp:nvSpPr>
      <dsp:spPr>
        <a:xfrm>
          <a:off x="4280854" y="3329321"/>
          <a:ext cx="3564185" cy="108707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generen versiones públicas para dar cumplimiento a las obligaciones de transparencia</a:t>
          </a:r>
          <a:endParaRPr lang="es-MX" sz="1600" kern="1200" dirty="0"/>
        </a:p>
      </dsp:txBody>
      <dsp:txXfrm>
        <a:off x="4280854" y="3329321"/>
        <a:ext cx="3564185" cy="10870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201C4-173C-4F96-93E1-9B78FE7390DF}">
      <dsp:nvSpPr>
        <dsp:cNvPr id="0" name=""/>
        <dsp:cNvSpPr/>
      </dsp:nvSpPr>
      <dsp:spPr>
        <a:xfrm>
          <a:off x="2742863" y="-537164"/>
          <a:ext cx="2608110" cy="129341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Art. 104 Ley General</a:t>
          </a:r>
        </a:p>
        <a:p>
          <a:pPr lvl="0" algn="ctr" defTabSz="711200">
            <a:lnSpc>
              <a:spcPct val="90000"/>
            </a:lnSpc>
            <a:spcBef>
              <a:spcPct val="0"/>
            </a:spcBef>
            <a:spcAft>
              <a:spcPct val="35000"/>
            </a:spcAft>
          </a:pPr>
          <a:r>
            <a:rPr lang="es-MX" sz="1600" kern="1200" dirty="0" smtClean="0">
              <a:solidFill>
                <a:schemeClr val="tx2">
                  <a:lumMod val="90000"/>
                  <a:lumOff val="10000"/>
                </a:schemeClr>
              </a:solidFill>
            </a:rPr>
            <a:t>Art. 70 Ley local.</a:t>
          </a:r>
        </a:p>
        <a:p>
          <a:pPr lvl="0" algn="ctr" defTabSz="711200">
            <a:lnSpc>
              <a:spcPct val="90000"/>
            </a:lnSpc>
            <a:spcBef>
              <a:spcPct val="0"/>
            </a:spcBef>
            <a:spcAft>
              <a:spcPct val="35000"/>
            </a:spcAft>
          </a:pPr>
          <a:r>
            <a:rPr lang="es-MX" sz="1600" kern="1200" dirty="0" smtClean="0">
              <a:solidFill>
                <a:schemeClr val="tx2">
                  <a:lumMod val="90000"/>
                  <a:lumOff val="10000"/>
                </a:schemeClr>
              </a:solidFill>
            </a:rPr>
            <a:t>Dispositivo 33.</a:t>
          </a:r>
          <a:endParaRPr lang="es-MX" sz="1600" kern="1200" dirty="0"/>
        </a:p>
      </dsp:txBody>
      <dsp:txXfrm>
        <a:off x="2780746" y="-499281"/>
        <a:ext cx="2532344" cy="1217647"/>
      </dsp:txXfrm>
    </dsp:sp>
    <dsp:sp modelId="{47BD90E8-DE92-4C67-BB93-C51F4D79F426}">
      <dsp:nvSpPr>
        <dsp:cNvPr id="0" name=""/>
        <dsp:cNvSpPr/>
      </dsp:nvSpPr>
      <dsp:spPr>
        <a:xfrm rot="3448004">
          <a:off x="4313351" y="1014010"/>
          <a:ext cx="912173"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4450277" y="1105294"/>
        <a:ext cx="638321" cy="273851"/>
      </dsp:txXfrm>
    </dsp:sp>
    <dsp:sp modelId="{06A4575B-C95C-4F4E-914C-F1D5C08A8011}">
      <dsp:nvSpPr>
        <dsp:cNvPr id="0" name=""/>
        <dsp:cNvSpPr/>
      </dsp:nvSpPr>
      <dsp:spPr>
        <a:xfrm>
          <a:off x="4102222" y="1728190"/>
          <a:ext cx="4170680" cy="347438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MX" sz="1300" kern="1200" dirty="0" smtClean="0">
              <a:solidFill>
                <a:schemeClr val="tx2">
                  <a:lumMod val="90000"/>
                  <a:lumOff val="10000"/>
                </a:schemeClr>
              </a:solidFill>
            </a:rPr>
            <a:t>Acreditar el vínculo entre la difusión de la información y la afectación del interés jurídico </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Demostrar el riesgo real, demostrable e identificable.</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Acreditar las circunstancias de modo, tiempo y lugar del daño.</a:t>
          </a:r>
        </a:p>
        <a:p>
          <a:pPr lvl="0" algn="just" defTabSz="577850">
            <a:lnSpc>
              <a:spcPct val="90000"/>
            </a:lnSpc>
            <a:spcBef>
              <a:spcPct val="0"/>
            </a:spcBef>
            <a:spcAft>
              <a:spcPct val="35000"/>
            </a:spcAft>
          </a:pPr>
          <a:r>
            <a:rPr lang="es-MX" sz="1300" kern="1200" dirty="0" smtClean="0">
              <a:solidFill>
                <a:schemeClr val="tx2">
                  <a:lumMod val="90000"/>
                  <a:lumOff val="10000"/>
                </a:schemeClr>
              </a:solidFill>
            </a:rPr>
            <a:t>Elegir la opción de excepción al acceso a la información que menos lo restrinja, la cual será adecuada y proporcional para la protección del interés público, y deberá interferir lo menos posible en el ejercicio efectivo del derecho de acceso a la información.</a:t>
          </a:r>
          <a:endParaRPr lang="es-MX" sz="1300" kern="1200" dirty="0"/>
        </a:p>
      </dsp:txBody>
      <dsp:txXfrm>
        <a:off x="4203983" y="1829951"/>
        <a:ext cx="3967158" cy="3270858"/>
      </dsp:txXfrm>
    </dsp:sp>
    <dsp:sp modelId="{17C3FE5A-7811-4D91-84F1-5CD775CD1F53}">
      <dsp:nvSpPr>
        <dsp:cNvPr id="0" name=""/>
        <dsp:cNvSpPr/>
      </dsp:nvSpPr>
      <dsp:spPr>
        <a:xfrm rot="10816868">
          <a:off x="3552861" y="3241647"/>
          <a:ext cx="623532"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rot="10800000">
        <a:off x="3689787" y="3332931"/>
        <a:ext cx="349680" cy="273851"/>
      </dsp:txXfrm>
    </dsp:sp>
    <dsp:sp modelId="{9CDC53C3-D19F-4096-AA06-6388E2380B1C}">
      <dsp:nvSpPr>
        <dsp:cNvPr id="0" name=""/>
        <dsp:cNvSpPr/>
      </dsp:nvSpPr>
      <dsp:spPr>
        <a:xfrm>
          <a:off x="72004" y="1800193"/>
          <a:ext cx="3508481" cy="328757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tx2">
                  <a:lumMod val="90000"/>
                  <a:lumOff val="10000"/>
                </a:schemeClr>
              </a:solidFill>
            </a:rPr>
            <a:t>Citar la fracción, causal aplicable de reserva </a:t>
          </a:r>
        </a:p>
        <a:p>
          <a:pPr lvl="0" algn="just" defTabSz="711200">
            <a:lnSpc>
              <a:spcPct val="90000"/>
            </a:lnSpc>
            <a:spcBef>
              <a:spcPct val="0"/>
            </a:spcBef>
            <a:spcAft>
              <a:spcPct val="35000"/>
            </a:spcAft>
          </a:pPr>
          <a:r>
            <a:rPr lang="es-MX" sz="1600" b="1" u="sng" kern="1200" dirty="0" smtClean="0">
              <a:solidFill>
                <a:schemeClr val="tx2">
                  <a:lumMod val="90000"/>
                  <a:lumOff val="10000"/>
                </a:schemeClr>
              </a:solidFill>
            </a:rPr>
            <a:t>Ponderación</a:t>
          </a:r>
          <a:r>
            <a:rPr lang="es-MX" sz="1600" kern="1200" dirty="0" smtClean="0">
              <a:solidFill>
                <a:schemeClr val="tx2">
                  <a:lumMod val="90000"/>
                  <a:lumOff val="10000"/>
                </a:schemeClr>
              </a:solidFill>
            </a:rPr>
            <a:t> los intereses en conflicto</a:t>
          </a:r>
        </a:p>
        <a:p>
          <a:pPr lvl="0" algn="just" defTabSz="711200">
            <a:lnSpc>
              <a:spcPct val="90000"/>
            </a:lnSpc>
            <a:spcBef>
              <a:spcPct val="0"/>
            </a:spcBef>
            <a:spcAft>
              <a:spcPct val="35000"/>
            </a:spcAft>
          </a:pPr>
          <a:r>
            <a:rPr lang="es-MX" sz="1600" kern="1200" dirty="0" smtClean="0">
              <a:solidFill>
                <a:schemeClr val="tx2">
                  <a:lumMod val="90000"/>
                  <a:lumOff val="10000"/>
                </a:schemeClr>
              </a:solidFill>
            </a:rPr>
            <a:t>Demostrar cual es el perjuicio </a:t>
          </a:r>
        </a:p>
        <a:p>
          <a:pPr lvl="0" algn="just" defTabSz="711200">
            <a:lnSpc>
              <a:spcPct val="90000"/>
            </a:lnSpc>
            <a:spcBef>
              <a:spcPct val="0"/>
            </a:spcBef>
            <a:spcAft>
              <a:spcPct val="35000"/>
            </a:spcAft>
          </a:pPr>
          <a:r>
            <a:rPr lang="es-MX" sz="1600" kern="1200" dirty="0" smtClean="0">
              <a:solidFill>
                <a:schemeClr val="tx2">
                  <a:lumMod val="90000"/>
                  <a:lumOff val="10000"/>
                </a:schemeClr>
              </a:solidFill>
            </a:rPr>
            <a:t>Acreditar que rebasa el interés público protegido por la reserva</a:t>
          </a:r>
        </a:p>
      </dsp:txBody>
      <dsp:txXfrm>
        <a:off x="168294" y="1896483"/>
        <a:ext cx="3315901" cy="3094994"/>
      </dsp:txXfrm>
    </dsp:sp>
    <dsp:sp modelId="{9B20B087-F09B-46F9-867E-2B394674C549}">
      <dsp:nvSpPr>
        <dsp:cNvPr id="0" name=""/>
        <dsp:cNvSpPr/>
      </dsp:nvSpPr>
      <dsp:spPr>
        <a:xfrm rot="18219772">
          <a:off x="2760017" y="1050011"/>
          <a:ext cx="1017164" cy="45641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2896943" y="1141295"/>
        <a:ext cx="743312" cy="2738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B5352-7658-4B1C-B81C-4CDE36F5E217}">
      <dsp:nvSpPr>
        <dsp:cNvPr id="0" name=""/>
        <dsp:cNvSpPr/>
      </dsp:nvSpPr>
      <dsp:spPr>
        <a:xfrm>
          <a:off x="0" y="1442894"/>
          <a:ext cx="1516611" cy="199126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Conformes con la Constitución</a:t>
          </a:r>
          <a:endParaRPr lang="es-MX" sz="1200" kern="1200" dirty="0"/>
        </a:p>
        <a:p>
          <a:pPr marL="114300" lvl="1" indent="-114300" algn="l" defTabSz="533400">
            <a:lnSpc>
              <a:spcPct val="90000"/>
            </a:lnSpc>
            <a:spcBef>
              <a:spcPct val="0"/>
            </a:spcBef>
            <a:spcAft>
              <a:spcPct val="15000"/>
            </a:spcAft>
            <a:buChar char="••"/>
          </a:pPr>
          <a:r>
            <a:rPr lang="es-MX" sz="1200" kern="1200" dirty="0" smtClean="0"/>
            <a:t>Compatibles con una sociedad democrática</a:t>
          </a:r>
          <a:endParaRPr lang="es-MX" sz="1200" kern="1200" dirty="0"/>
        </a:p>
      </dsp:txBody>
      <dsp:txXfrm>
        <a:off x="44420" y="1487314"/>
        <a:ext cx="1427771" cy="1475723"/>
      </dsp:txXfrm>
    </dsp:sp>
    <dsp:sp modelId="{A698E801-6F70-42C3-9F0E-47C0DB124AFC}">
      <dsp:nvSpPr>
        <dsp:cNvPr id="0" name=""/>
        <dsp:cNvSpPr/>
      </dsp:nvSpPr>
      <dsp:spPr>
        <a:xfrm rot="469247">
          <a:off x="624897" y="2126660"/>
          <a:ext cx="2209891" cy="2209891"/>
        </a:xfrm>
        <a:prstGeom prst="leftCircularArrow">
          <a:avLst>
            <a:gd name="adj1" fmla="val 2158"/>
            <a:gd name="adj2" fmla="val 259463"/>
            <a:gd name="adj3" fmla="val 1339550"/>
            <a:gd name="adj4" fmla="val 8329065"/>
            <a:gd name="adj5" fmla="val 2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3A5CEF-B93C-4EF1-89AF-E56A5657E021}">
      <dsp:nvSpPr>
        <dsp:cNvPr id="0" name=""/>
        <dsp:cNvSpPr/>
      </dsp:nvSpPr>
      <dsp:spPr>
        <a:xfrm>
          <a:off x="360041" y="3168352"/>
          <a:ext cx="1348099" cy="5360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Fines legítimos</a:t>
          </a:r>
          <a:endParaRPr lang="es-MX" sz="1200" kern="1200" dirty="0">
            <a:solidFill>
              <a:schemeClr val="tx2">
                <a:lumMod val="90000"/>
                <a:lumOff val="10000"/>
              </a:schemeClr>
            </a:solidFill>
          </a:endParaRPr>
        </a:p>
      </dsp:txBody>
      <dsp:txXfrm>
        <a:off x="375743" y="3184054"/>
        <a:ext cx="1316695" cy="504690"/>
      </dsp:txXfrm>
    </dsp:sp>
    <dsp:sp modelId="{50C100BD-8D4C-436B-8818-ADDD1217EA58}">
      <dsp:nvSpPr>
        <dsp:cNvPr id="0" name=""/>
        <dsp:cNvSpPr/>
      </dsp:nvSpPr>
      <dsp:spPr>
        <a:xfrm>
          <a:off x="1914472" y="1505344"/>
          <a:ext cx="2485332" cy="186636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Sirve para satisfacer el interés público imperativo</a:t>
          </a:r>
          <a:endParaRPr lang="es-MX" sz="1400" kern="1200" dirty="0"/>
        </a:p>
        <a:p>
          <a:pPr marL="114300" lvl="1" indent="-114300" algn="l" defTabSz="622300">
            <a:lnSpc>
              <a:spcPct val="90000"/>
            </a:lnSpc>
            <a:spcBef>
              <a:spcPct val="0"/>
            </a:spcBef>
            <a:spcAft>
              <a:spcPct val="15000"/>
            </a:spcAft>
            <a:buChar char="••"/>
          </a:pPr>
          <a:r>
            <a:rPr lang="es-MX" sz="1400" kern="1200" dirty="0" smtClean="0"/>
            <a:t>Derechos de Defensa y Protección</a:t>
          </a:r>
          <a:endParaRPr lang="es-MX" sz="1400" kern="1200" dirty="0"/>
        </a:p>
      </dsp:txBody>
      <dsp:txXfrm>
        <a:off x="1957422" y="1948229"/>
        <a:ext cx="2399432" cy="1380526"/>
      </dsp:txXfrm>
    </dsp:sp>
    <dsp:sp modelId="{01DDE807-1FF3-47AD-BA46-4A15BF3DA388}">
      <dsp:nvSpPr>
        <dsp:cNvPr id="0" name=""/>
        <dsp:cNvSpPr/>
      </dsp:nvSpPr>
      <dsp:spPr>
        <a:xfrm>
          <a:off x="3222687" y="477854"/>
          <a:ext cx="2307696" cy="2307696"/>
        </a:xfrm>
        <a:prstGeom prst="circularArrow">
          <a:avLst>
            <a:gd name="adj1" fmla="val 2066"/>
            <a:gd name="adj2" fmla="val 247946"/>
            <a:gd name="adj3" fmla="val 19824985"/>
            <a:gd name="adj4" fmla="val 12823953"/>
            <a:gd name="adj5" fmla="val 24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46E991-4436-469F-8C29-2AF1F4A5AF59}">
      <dsp:nvSpPr>
        <dsp:cNvPr id="0" name=""/>
        <dsp:cNvSpPr/>
      </dsp:nvSpPr>
      <dsp:spPr>
        <a:xfrm>
          <a:off x="2808318" y="1296147"/>
          <a:ext cx="1348099" cy="5360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Idoneidad</a:t>
          </a:r>
          <a:endParaRPr lang="es-MX" sz="1200" kern="1200" dirty="0">
            <a:solidFill>
              <a:schemeClr val="tx2">
                <a:lumMod val="90000"/>
                <a:lumOff val="10000"/>
              </a:schemeClr>
            </a:solidFill>
          </a:endParaRPr>
        </a:p>
      </dsp:txBody>
      <dsp:txXfrm>
        <a:off x="2824020" y="1311849"/>
        <a:ext cx="1316695" cy="504690"/>
      </dsp:txXfrm>
    </dsp:sp>
    <dsp:sp modelId="{E673427E-CDFE-4DD0-AA82-5BD870127F0E}">
      <dsp:nvSpPr>
        <dsp:cNvPr id="0" name=""/>
        <dsp:cNvSpPr/>
      </dsp:nvSpPr>
      <dsp:spPr>
        <a:xfrm>
          <a:off x="4621454" y="1398731"/>
          <a:ext cx="1865690" cy="1867437"/>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Es la medida menos restrictiva posible y necesaria para alcanzar el fin</a:t>
          </a:r>
          <a:endParaRPr lang="es-MX" sz="1400" kern="1200" dirty="0"/>
        </a:p>
      </dsp:txBody>
      <dsp:txXfrm>
        <a:off x="4664429" y="1441706"/>
        <a:ext cx="1779740" cy="1381322"/>
      </dsp:txXfrm>
    </dsp:sp>
    <dsp:sp modelId="{67B84826-FA26-4A91-9604-1755E43F6FE5}">
      <dsp:nvSpPr>
        <dsp:cNvPr id="0" name=""/>
        <dsp:cNvSpPr/>
      </dsp:nvSpPr>
      <dsp:spPr>
        <a:xfrm>
          <a:off x="5717140" y="2376266"/>
          <a:ext cx="1815180" cy="1815180"/>
        </a:xfrm>
        <a:prstGeom prst="leftCircularArrow">
          <a:avLst>
            <a:gd name="adj1" fmla="val 2627"/>
            <a:gd name="adj2" fmla="val 319328"/>
            <a:gd name="adj3" fmla="val 982443"/>
            <a:gd name="adj4" fmla="val 7912094"/>
            <a:gd name="adj5" fmla="val 30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52570-0290-447B-B992-BD71B5BF6C3B}">
      <dsp:nvSpPr>
        <dsp:cNvPr id="0" name=""/>
        <dsp:cNvSpPr/>
      </dsp:nvSpPr>
      <dsp:spPr>
        <a:xfrm>
          <a:off x="5276641" y="3168352"/>
          <a:ext cx="1348099" cy="5360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Necesidad</a:t>
          </a:r>
          <a:endParaRPr lang="es-MX" sz="1400" kern="1200" dirty="0">
            <a:solidFill>
              <a:schemeClr val="tx2">
                <a:lumMod val="90000"/>
                <a:lumOff val="10000"/>
              </a:schemeClr>
            </a:solidFill>
          </a:endParaRPr>
        </a:p>
      </dsp:txBody>
      <dsp:txXfrm>
        <a:off x="5292343" y="3184054"/>
        <a:ext cx="1316695" cy="504690"/>
      </dsp:txXfrm>
    </dsp:sp>
    <dsp:sp modelId="{D87148CD-D249-4E8B-BD8A-081A3EA33CE2}">
      <dsp:nvSpPr>
        <dsp:cNvPr id="0" name=""/>
        <dsp:cNvSpPr/>
      </dsp:nvSpPr>
      <dsp:spPr>
        <a:xfrm>
          <a:off x="6713344" y="1398731"/>
          <a:ext cx="1954533" cy="186898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t>Cuanto mayor grado de afectación a un principio, mayor debe ser la importancia de la satisfacción del otro</a:t>
          </a:r>
          <a:endParaRPr lang="es-MX" sz="1200" kern="1200" dirty="0"/>
        </a:p>
      </dsp:txBody>
      <dsp:txXfrm>
        <a:off x="6756355" y="1842240"/>
        <a:ext cx="1868511" cy="1382468"/>
      </dsp:txXfrm>
    </dsp:sp>
    <dsp:sp modelId="{B4908319-84D0-4F20-AAD2-506FF8EBD723}">
      <dsp:nvSpPr>
        <dsp:cNvPr id="0" name=""/>
        <dsp:cNvSpPr/>
      </dsp:nvSpPr>
      <dsp:spPr>
        <a:xfrm>
          <a:off x="7240574" y="1213765"/>
          <a:ext cx="1348099" cy="53609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Proporcionalidad</a:t>
          </a:r>
          <a:endParaRPr lang="es-MX" sz="1200" kern="1200" dirty="0">
            <a:solidFill>
              <a:schemeClr val="tx2">
                <a:lumMod val="90000"/>
                <a:lumOff val="10000"/>
              </a:schemeClr>
            </a:solidFill>
          </a:endParaRPr>
        </a:p>
      </dsp:txBody>
      <dsp:txXfrm>
        <a:off x="7256276" y="1229467"/>
        <a:ext cx="1316695" cy="5046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30EA5-CAD1-4691-9CEE-0201792A71BC}">
      <dsp:nvSpPr>
        <dsp:cNvPr id="0" name=""/>
        <dsp:cNvSpPr/>
      </dsp:nvSpPr>
      <dsp:spPr>
        <a:xfrm>
          <a:off x="2" y="0"/>
          <a:ext cx="8136899"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08E9F-B005-4819-834D-4805E23D5131}">
      <dsp:nvSpPr>
        <dsp:cNvPr id="0" name=""/>
        <dsp:cNvSpPr/>
      </dsp:nvSpPr>
      <dsp:spPr>
        <a:xfrm>
          <a:off x="1512" y="1219199"/>
          <a:ext cx="155968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5 años</a:t>
          </a:r>
          <a:endParaRPr lang="es-MX" sz="1600" kern="1200" dirty="0"/>
        </a:p>
      </dsp:txBody>
      <dsp:txXfrm>
        <a:off x="77650" y="1295337"/>
        <a:ext cx="1407413" cy="1473324"/>
      </dsp:txXfrm>
    </dsp:sp>
    <dsp:sp modelId="{0437FBC4-D18F-4364-8AEA-29C3121E17D5}">
      <dsp:nvSpPr>
        <dsp:cNvPr id="0" name=""/>
        <dsp:cNvSpPr/>
      </dsp:nvSpPr>
      <dsp:spPr>
        <a:xfrm>
          <a:off x="1788065" y="1219199"/>
          <a:ext cx="1811407"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Excepcionalmente 5 años más, con autorización de su Comité</a:t>
          </a:r>
          <a:endParaRPr lang="es-MX" sz="1600" kern="1200" dirty="0"/>
        </a:p>
      </dsp:txBody>
      <dsp:txXfrm>
        <a:off x="1867420" y="1298554"/>
        <a:ext cx="1652697" cy="1466890"/>
      </dsp:txXfrm>
    </dsp:sp>
    <dsp:sp modelId="{C97E21D5-C40D-43CA-AC0A-AFB1A3C91B0D}">
      <dsp:nvSpPr>
        <dsp:cNvPr id="0" name=""/>
        <dsp:cNvSpPr/>
      </dsp:nvSpPr>
      <dsp:spPr>
        <a:xfrm>
          <a:off x="3826337" y="1219199"/>
          <a:ext cx="2522500"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Siempre y cuando se justifiquen que subsisten las causas que dieron origen a su clasificación</a:t>
          </a:r>
          <a:endParaRPr lang="es-MX" sz="1600" kern="1200" dirty="0"/>
        </a:p>
      </dsp:txBody>
      <dsp:txXfrm>
        <a:off x="3905692" y="1298554"/>
        <a:ext cx="2363790" cy="1466890"/>
      </dsp:txXfrm>
    </dsp:sp>
    <dsp:sp modelId="{C2456500-BA2E-483F-84AA-D250FAABD01D}">
      <dsp:nvSpPr>
        <dsp:cNvPr id="0" name=""/>
        <dsp:cNvSpPr/>
      </dsp:nvSpPr>
      <dsp:spPr>
        <a:xfrm>
          <a:off x="6575701" y="1219199"/>
          <a:ext cx="155968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debe aplicar la prueba de daño</a:t>
          </a:r>
          <a:endParaRPr lang="es-MX" sz="1600" kern="1200" dirty="0"/>
        </a:p>
      </dsp:txBody>
      <dsp:txXfrm>
        <a:off x="6651839" y="1295337"/>
        <a:ext cx="1407413" cy="1473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DD69A-BF0E-4241-9D63-25254D1AD24F}">
      <dsp:nvSpPr>
        <dsp:cNvPr id="0" name=""/>
        <dsp:cNvSpPr/>
      </dsp:nvSpPr>
      <dsp:spPr>
        <a:xfrm>
          <a:off x="0" y="636623"/>
          <a:ext cx="7056784" cy="2790753"/>
        </a:xfrm>
        <a:prstGeom prst="rightArrow">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EF925-1840-4E53-93CD-760CD4D0B2D0}">
      <dsp:nvSpPr>
        <dsp:cNvPr id="0" name=""/>
        <dsp:cNvSpPr/>
      </dsp:nvSpPr>
      <dsp:spPr>
        <a:xfrm>
          <a:off x="565243" y="1334311"/>
          <a:ext cx="5785862" cy="1395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lvl="0" algn="ctr" defTabSz="1111250">
            <a:lnSpc>
              <a:spcPct val="90000"/>
            </a:lnSpc>
            <a:spcBef>
              <a:spcPct val="0"/>
            </a:spcBef>
            <a:spcAft>
              <a:spcPct val="35000"/>
            </a:spcAft>
          </a:pPr>
          <a:r>
            <a:rPr lang="es-MX" sz="2500" kern="1200" dirty="0">
              <a:solidFill>
                <a:schemeClr val="tx1"/>
              </a:solidFill>
            </a:rPr>
            <a:t>Convención Americana de los Derechos Humanos (Art. 13).</a:t>
          </a:r>
        </a:p>
      </dsp:txBody>
      <dsp:txXfrm>
        <a:off x="565243" y="1334311"/>
        <a:ext cx="5785862" cy="13953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F4CD-5210-4CFC-A528-997A83B104C6}">
      <dsp:nvSpPr>
        <dsp:cNvPr id="0" name=""/>
        <dsp:cNvSpPr/>
      </dsp:nvSpPr>
      <dsp:spPr>
        <a:xfrm rot="5400000">
          <a:off x="-445325" y="447570"/>
          <a:ext cx="2968838" cy="2078186"/>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a:solidFill>
                <a:schemeClr val="tx2">
                  <a:lumMod val="90000"/>
                  <a:lumOff val="10000"/>
                </a:schemeClr>
              </a:solidFill>
            </a:rPr>
            <a:t>Fracción II</a:t>
          </a:r>
        </a:p>
      </dsp:txBody>
      <dsp:txXfrm rot="-5400000">
        <a:off x="1" y="1041337"/>
        <a:ext cx="2078186" cy="890652"/>
      </dsp:txXfrm>
    </dsp:sp>
    <dsp:sp modelId="{69044B30-DD71-4698-A2EA-048CEE691788}">
      <dsp:nvSpPr>
        <dsp:cNvPr id="0" name=""/>
        <dsp:cNvSpPr/>
      </dsp:nvSpPr>
      <dsp:spPr>
        <a:xfrm rot="5400000">
          <a:off x="3926648" y="-1846217"/>
          <a:ext cx="1929744" cy="562666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 </a:t>
          </a:r>
          <a:r>
            <a:rPr lang="es-MX" sz="1600" kern="1200" dirty="0">
              <a:solidFill>
                <a:schemeClr val="bg2">
                  <a:lumMod val="10000"/>
                </a:schemeClr>
              </a:solidFill>
            </a:rPr>
            <a:t>Confirmar, modificar o revocar las determinaciones que en materia de ampliación del plazo de respuesta, clasificación de la información y declaración de inexistencia o de incompetencia realicen los titulares de las áreas de los sujetos obligados.</a:t>
          </a:r>
        </a:p>
      </dsp:txBody>
      <dsp:txXfrm rot="-5400000">
        <a:off x="2078186" y="96447"/>
        <a:ext cx="5532467" cy="1741340"/>
      </dsp:txXfrm>
    </dsp:sp>
    <dsp:sp modelId="{AA25C568-B69E-479E-9116-B54BF3296613}">
      <dsp:nvSpPr>
        <dsp:cNvPr id="0" name=""/>
        <dsp:cNvSpPr/>
      </dsp:nvSpPr>
      <dsp:spPr>
        <a:xfrm rot="5400000">
          <a:off x="-445325" y="3135490"/>
          <a:ext cx="2968838" cy="2078186"/>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kern="1200" dirty="0">
              <a:solidFill>
                <a:schemeClr val="tx2">
                  <a:lumMod val="90000"/>
                  <a:lumOff val="10000"/>
                </a:schemeClr>
              </a:solidFill>
            </a:rPr>
            <a:t>Fracción VIII</a:t>
          </a:r>
        </a:p>
      </dsp:txBody>
      <dsp:txXfrm rot="-5400000">
        <a:off x="1" y="3729257"/>
        <a:ext cx="2078186" cy="890652"/>
      </dsp:txXfrm>
    </dsp:sp>
    <dsp:sp modelId="{D8B5B879-11E6-480A-A924-C1D710724170}">
      <dsp:nvSpPr>
        <dsp:cNvPr id="0" name=""/>
        <dsp:cNvSpPr/>
      </dsp:nvSpPr>
      <dsp:spPr>
        <a:xfrm rot="5400000">
          <a:off x="3926648" y="841702"/>
          <a:ext cx="1929744" cy="562666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 Solicitar y autorizar la ampliación del plazo de reserva de la información a que se refiere la Ley.</a:t>
          </a:r>
        </a:p>
      </dsp:txBody>
      <dsp:txXfrm rot="-5400000">
        <a:off x="2078186" y="2784366"/>
        <a:ext cx="5532467" cy="17413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AFEE5-6C38-45B4-A980-D5F1B6F883B0}">
      <dsp:nvSpPr>
        <dsp:cNvPr id="0" name=""/>
        <dsp:cNvSpPr/>
      </dsp:nvSpPr>
      <dsp:spPr>
        <a:xfrm>
          <a:off x="0" y="536"/>
          <a:ext cx="3024336" cy="17565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Se debe fotocopiar y sobre este testar las palabras, párrafos o renglones que sean clasificados</a:t>
          </a:r>
          <a:endParaRPr lang="es-MX" sz="1600" kern="1200" dirty="0"/>
        </a:p>
      </dsp:txBody>
      <dsp:txXfrm>
        <a:off x="51448" y="51984"/>
        <a:ext cx="2921440" cy="1653670"/>
      </dsp:txXfrm>
    </dsp:sp>
    <dsp:sp modelId="{034EFB01-E828-44D5-8136-8311DF4A247E}">
      <dsp:nvSpPr>
        <dsp:cNvPr id="0" name=""/>
        <dsp:cNvSpPr/>
      </dsp:nvSpPr>
      <dsp:spPr>
        <a:xfrm rot="5400000">
          <a:off x="1182811" y="1801016"/>
          <a:ext cx="658712" cy="79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MX" sz="2500" kern="1200"/>
        </a:p>
      </dsp:txBody>
      <dsp:txXfrm rot="-5400000">
        <a:off x="1275031" y="1866887"/>
        <a:ext cx="474272" cy="461098"/>
      </dsp:txXfrm>
    </dsp:sp>
    <dsp:sp modelId="{80315EFB-B3DE-46B5-8918-FFD2E8A9B2D8}">
      <dsp:nvSpPr>
        <dsp:cNvPr id="0" name=""/>
        <dsp:cNvSpPr/>
      </dsp:nvSpPr>
      <dsp:spPr>
        <a:xfrm>
          <a:off x="0" y="2635385"/>
          <a:ext cx="3024336" cy="175656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Anotar al lado del texto omitido, una referencia numérica</a:t>
          </a:r>
          <a:endParaRPr lang="es-MX" sz="1600" kern="1200" dirty="0"/>
        </a:p>
      </dsp:txBody>
      <dsp:txXfrm>
        <a:off x="51448" y="2686833"/>
        <a:ext cx="2921440" cy="16536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1CE0E-000F-4557-A3A1-C71108355020}">
      <dsp:nvSpPr>
        <dsp:cNvPr id="0" name=""/>
        <dsp:cNvSpPr/>
      </dsp:nvSpPr>
      <dsp:spPr>
        <a:xfrm>
          <a:off x="0" y="5207"/>
          <a:ext cx="2880320" cy="85335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Crear un nuevo formato electrónico, sobre este se elabora la versión pública, eliminando las partes o secciones clasificadas</a:t>
          </a:r>
          <a:endParaRPr lang="es-MX" sz="1200" kern="1200" dirty="0"/>
        </a:p>
      </dsp:txBody>
      <dsp:txXfrm>
        <a:off x="24994" y="30201"/>
        <a:ext cx="2830332" cy="803362"/>
      </dsp:txXfrm>
    </dsp:sp>
    <dsp:sp modelId="{C91EF0FB-452E-40D5-B57F-F4C536CC6D64}">
      <dsp:nvSpPr>
        <dsp:cNvPr id="0" name=""/>
        <dsp:cNvSpPr/>
      </dsp:nvSpPr>
      <dsp:spPr>
        <a:xfrm rot="5400000">
          <a:off x="1172949" y="894185"/>
          <a:ext cx="534421" cy="64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rot="-5400000">
        <a:off x="1247768" y="947627"/>
        <a:ext cx="384784" cy="374095"/>
      </dsp:txXfrm>
    </dsp:sp>
    <dsp:sp modelId="{0D807A0F-2322-4D18-9F3F-A4C36E05B3DF}">
      <dsp:nvSpPr>
        <dsp:cNvPr id="0" name=""/>
        <dsp:cNvSpPr/>
      </dsp:nvSpPr>
      <dsp:spPr>
        <a:xfrm>
          <a:off x="0" y="1571120"/>
          <a:ext cx="2880320" cy="212481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En la parte del documento donde se hubiese ubicado originalmente el texto eliminado, se insertará un cuadro de texto en color distinto al utilizado en el resto del documento, con la palabra “Eliminado”, el tipo de dato o información cancelado y señalarse si la omisión es una palabra (s), renglón (es) o párrafo (s)</a:t>
          </a:r>
          <a:endParaRPr lang="es-MX" sz="1200" kern="1200" dirty="0"/>
        </a:p>
      </dsp:txBody>
      <dsp:txXfrm>
        <a:off x="62234" y="1633354"/>
        <a:ext cx="2755852" cy="2000350"/>
      </dsp:txXfrm>
    </dsp:sp>
    <dsp:sp modelId="{A5AEAFF4-FA83-40A0-B52D-E06C6F0572E1}">
      <dsp:nvSpPr>
        <dsp:cNvPr id="0" name=""/>
        <dsp:cNvSpPr/>
      </dsp:nvSpPr>
      <dsp:spPr>
        <a:xfrm rot="5400000">
          <a:off x="1172949" y="3731566"/>
          <a:ext cx="534421" cy="64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rot="-5400000">
        <a:off x="1247768" y="3785008"/>
        <a:ext cx="384784" cy="374095"/>
      </dsp:txXfrm>
    </dsp:sp>
    <dsp:sp modelId="{3FA99575-27CD-427E-BFDE-0565DE540DC6}">
      <dsp:nvSpPr>
        <dsp:cNvPr id="0" name=""/>
        <dsp:cNvSpPr/>
      </dsp:nvSpPr>
      <dsp:spPr>
        <a:xfrm>
          <a:off x="0" y="4408500"/>
          <a:ext cx="2880320" cy="55484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2">
                  <a:lumMod val="90000"/>
                  <a:lumOff val="10000"/>
                </a:schemeClr>
              </a:solidFill>
            </a:rPr>
            <a:t>En el cuadro de texto, se señala el fundamento legal y la motivación</a:t>
          </a:r>
          <a:endParaRPr lang="es-MX" sz="1200" kern="1200" dirty="0"/>
        </a:p>
      </dsp:txBody>
      <dsp:txXfrm>
        <a:off x="16251" y="4424751"/>
        <a:ext cx="2847818" cy="5223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0040-194A-4C15-AAA1-1D8D02806533}">
      <dsp:nvSpPr>
        <dsp:cNvPr id="0" name=""/>
        <dsp:cNvSpPr/>
      </dsp:nvSpPr>
      <dsp:spPr>
        <a:xfrm rot="5400000">
          <a:off x="764380" y="1086097"/>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0ED99-CBFB-4125-9E12-615DAB1CC1F5}">
      <dsp:nvSpPr>
        <dsp:cNvPr id="0" name=""/>
        <dsp:cNvSpPr/>
      </dsp:nvSpPr>
      <dsp:spPr>
        <a:xfrm>
          <a:off x="0" y="0"/>
          <a:ext cx="2431429"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Constitución Política de los Estados Unidos Mexicanos (Art.  6). (DOF 07-02-2014)</a:t>
          </a:r>
          <a:endParaRPr lang="es-MX" sz="1400" kern="1200" dirty="0"/>
        </a:p>
      </dsp:txBody>
      <dsp:txXfrm>
        <a:off x="54870" y="54870"/>
        <a:ext cx="2321689" cy="1014070"/>
      </dsp:txXfrm>
    </dsp:sp>
    <dsp:sp modelId="{90EBF20C-DE72-4112-AC09-994F1194DEF4}">
      <dsp:nvSpPr>
        <dsp:cNvPr id="0" name=""/>
        <dsp:cNvSpPr/>
      </dsp:nvSpPr>
      <dsp:spPr>
        <a:xfrm>
          <a:off x="2485875" y="13593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1AFD2490-17AF-4FDF-8CA9-459E03DB8769}">
      <dsp:nvSpPr>
        <dsp:cNvPr id="0" name=""/>
        <dsp:cNvSpPr/>
      </dsp:nvSpPr>
      <dsp:spPr>
        <a:xfrm rot="5400000">
          <a:off x="2348557" y="2382241"/>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78A6F-70D4-4932-B049-9E8B5A5CBDB4}">
      <dsp:nvSpPr>
        <dsp:cNvPr id="0" name=""/>
        <dsp:cNvSpPr/>
      </dsp:nvSpPr>
      <dsp:spPr>
        <a:xfrm>
          <a:off x="1706456" y="1296143"/>
          <a:ext cx="2421988"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Ley General de Transparencia y Acceso a la Información Pública </a:t>
          </a:r>
          <a:r>
            <a:rPr lang="es-MX" sz="1400" kern="1200" dirty="0" smtClean="0">
              <a:solidFill>
                <a:schemeClr val="tx1"/>
              </a:solidFill>
            </a:rPr>
            <a:t>(DOF 04-05-2015)</a:t>
          </a:r>
          <a:endParaRPr lang="es-MX" sz="1400" kern="1200" dirty="0"/>
        </a:p>
      </dsp:txBody>
      <dsp:txXfrm>
        <a:off x="1761326" y="1351013"/>
        <a:ext cx="2312248" cy="1014070"/>
      </dsp:txXfrm>
    </dsp:sp>
    <dsp:sp modelId="{A5A3E77B-A4B3-434B-B089-A1A50ACE44B1}">
      <dsp:nvSpPr>
        <dsp:cNvPr id="0" name=""/>
        <dsp:cNvSpPr/>
      </dsp:nvSpPr>
      <dsp:spPr>
        <a:xfrm>
          <a:off x="4010519" y="139834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8DE1217A-4FCC-41C0-8CC3-702C24771E66}">
      <dsp:nvSpPr>
        <dsp:cNvPr id="0" name=""/>
        <dsp:cNvSpPr/>
      </dsp:nvSpPr>
      <dsp:spPr>
        <a:xfrm rot="5400000">
          <a:off x="4148758" y="3606378"/>
          <a:ext cx="953729" cy="108578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27A73-043F-4853-8412-D508ECD5839B}">
      <dsp:nvSpPr>
        <dsp:cNvPr id="0" name=""/>
        <dsp:cNvSpPr/>
      </dsp:nvSpPr>
      <dsp:spPr>
        <a:xfrm>
          <a:off x="3290632" y="2520277"/>
          <a:ext cx="2528065"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Ley General de Protección de Datos Personales en Posesión de Sujetos Obligados. </a:t>
          </a:r>
          <a:r>
            <a:rPr lang="es-MX" sz="1400" kern="1200" dirty="0" smtClean="0"/>
            <a:t> </a:t>
          </a:r>
          <a:endParaRPr lang="es-MX" sz="1400" kern="1200" dirty="0"/>
        </a:p>
      </dsp:txBody>
      <dsp:txXfrm>
        <a:off x="3345502" y="2575147"/>
        <a:ext cx="2418325" cy="1014070"/>
      </dsp:txXfrm>
    </dsp:sp>
    <dsp:sp modelId="{F6BF5FE3-A703-4DD2-8E74-CBC056B18828}">
      <dsp:nvSpPr>
        <dsp:cNvPr id="0" name=""/>
        <dsp:cNvSpPr/>
      </dsp:nvSpPr>
      <dsp:spPr>
        <a:xfrm>
          <a:off x="5592921" y="2660756"/>
          <a:ext cx="1167701" cy="908313"/>
        </a:xfrm>
        <a:prstGeom prst="rect">
          <a:avLst/>
        </a:prstGeom>
        <a:noFill/>
        <a:ln>
          <a:noFill/>
        </a:ln>
        <a:effectLst/>
      </dsp:spPr>
      <dsp:style>
        <a:lnRef idx="0">
          <a:scrgbClr r="0" g="0" b="0"/>
        </a:lnRef>
        <a:fillRef idx="0">
          <a:scrgbClr r="0" g="0" b="0"/>
        </a:fillRef>
        <a:effectRef idx="0">
          <a:scrgbClr r="0" g="0" b="0"/>
        </a:effectRef>
        <a:fontRef idx="minor"/>
      </dsp:style>
    </dsp:sp>
    <dsp:sp modelId="{D90BA76D-D179-4625-A88B-3A534BE5CF17}">
      <dsp:nvSpPr>
        <dsp:cNvPr id="0" name=""/>
        <dsp:cNvSpPr/>
      </dsp:nvSpPr>
      <dsp:spPr>
        <a:xfrm>
          <a:off x="5162854" y="3816424"/>
          <a:ext cx="2686016" cy="1123810"/>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Lineamientos en materia de Clasificación y Desclasificación de la información, así como para elaboración de versiones públicas (DOF-15-14-2016).</a:t>
          </a:r>
          <a:endParaRPr lang="es-MX" sz="1200" kern="1200" dirty="0"/>
        </a:p>
      </dsp:txBody>
      <dsp:txXfrm>
        <a:off x="5217724" y="3871294"/>
        <a:ext cx="2576276" cy="1014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0040-194A-4C15-AAA1-1D8D02806533}">
      <dsp:nvSpPr>
        <dsp:cNvPr id="0" name=""/>
        <dsp:cNvSpPr/>
      </dsp:nvSpPr>
      <dsp:spPr>
        <a:xfrm rot="5400000">
          <a:off x="713978" y="1451811"/>
          <a:ext cx="1283866" cy="146163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0ED99-CBFB-4125-9E12-615DAB1CC1F5}">
      <dsp:nvSpPr>
        <dsp:cNvPr id="0" name=""/>
        <dsp:cNvSpPr/>
      </dsp:nvSpPr>
      <dsp:spPr>
        <a:xfrm>
          <a:off x="0" y="0"/>
          <a:ext cx="3639694"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Lineamientos en materia de Clasificación y Desclasificación de la información, así como para elaboración de versiones públicas (DOF-15-14-2016).</a:t>
          </a:r>
          <a:endParaRPr lang="es-MX" sz="1600" kern="1200" dirty="0">
            <a:solidFill>
              <a:schemeClr val="tx2">
                <a:lumMod val="90000"/>
                <a:lumOff val="10000"/>
              </a:schemeClr>
            </a:solidFill>
          </a:endParaRPr>
        </a:p>
      </dsp:txBody>
      <dsp:txXfrm>
        <a:off x="73863" y="73863"/>
        <a:ext cx="3491968" cy="1365096"/>
      </dsp:txXfrm>
    </dsp:sp>
    <dsp:sp modelId="{90EBF20C-DE72-4112-AC09-994F1194DEF4}">
      <dsp:nvSpPr>
        <dsp:cNvPr id="0" name=""/>
        <dsp:cNvSpPr/>
      </dsp:nvSpPr>
      <dsp:spPr>
        <a:xfrm>
          <a:off x="3031376" y="172748"/>
          <a:ext cx="1571905" cy="1222729"/>
        </a:xfrm>
        <a:prstGeom prst="rect">
          <a:avLst/>
        </a:prstGeom>
        <a:noFill/>
        <a:ln>
          <a:noFill/>
        </a:ln>
        <a:effectLst/>
      </dsp:spPr>
      <dsp:style>
        <a:lnRef idx="0">
          <a:scrgbClr r="0" g="0" b="0"/>
        </a:lnRef>
        <a:fillRef idx="0">
          <a:scrgbClr r="0" g="0" b="0"/>
        </a:fillRef>
        <a:effectRef idx="0">
          <a:scrgbClr r="0" g="0" b="0"/>
        </a:effectRef>
        <a:fontRef idx="minor"/>
      </dsp:style>
    </dsp:sp>
    <dsp:sp modelId="{1AFD2490-17AF-4FDF-8CA9-459E03DB8769}">
      <dsp:nvSpPr>
        <dsp:cNvPr id="0" name=""/>
        <dsp:cNvSpPr/>
      </dsp:nvSpPr>
      <dsp:spPr>
        <a:xfrm rot="5400000">
          <a:off x="3311417" y="3196620"/>
          <a:ext cx="1283866" cy="1461636"/>
        </a:xfrm>
        <a:prstGeom prst="bentUpArrow">
          <a:avLst>
            <a:gd name="adj1" fmla="val 32840"/>
            <a:gd name="adj2" fmla="val 25000"/>
            <a:gd name="adj3" fmla="val 35780"/>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78A6F-70D4-4932-B049-9E8B5A5CBDB4}">
      <dsp:nvSpPr>
        <dsp:cNvPr id="0" name=""/>
        <dsp:cNvSpPr/>
      </dsp:nvSpPr>
      <dsp:spPr>
        <a:xfrm>
          <a:off x="1886836" y="1734566"/>
          <a:ext cx="4380795"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0" i="0" kern="1200" dirty="0" smtClean="0">
              <a:solidFill>
                <a:schemeClr val="tx2">
                  <a:lumMod val="90000"/>
                  <a:lumOff val="10000"/>
                </a:schemeClr>
              </a:solidFill>
            </a:rPr>
            <a:t>Lineamientos para determinar los catálogos y publicación de información de interés público; y para la emisión y evaluación de políticas de transparencia proactiva (DOF-15-04-16</a:t>
          </a:r>
          <a:endParaRPr lang="es-MX" sz="1600" b="0" kern="1200" dirty="0">
            <a:solidFill>
              <a:schemeClr val="tx2">
                <a:lumMod val="90000"/>
                <a:lumOff val="10000"/>
              </a:schemeClr>
            </a:solidFill>
          </a:endParaRPr>
        </a:p>
      </dsp:txBody>
      <dsp:txXfrm>
        <a:off x="1960699" y="1808429"/>
        <a:ext cx="4233069" cy="1365096"/>
      </dsp:txXfrm>
    </dsp:sp>
    <dsp:sp modelId="{A5A3E77B-A4B3-434B-B089-A1A50ACE44B1}">
      <dsp:nvSpPr>
        <dsp:cNvPr id="0" name=""/>
        <dsp:cNvSpPr/>
      </dsp:nvSpPr>
      <dsp:spPr>
        <a:xfrm>
          <a:off x="5548673" y="1872146"/>
          <a:ext cx="1571905" cy="1222729"/>
        </a:xfrm>
        <a:prstGeom prst="rect">
          <a:avLst/>
        </a:prstGeom>
        <a:noFill/>
        <a:ln>
          <a:noFill/>
        </a:ln>
        <a:effectLst/>
      </dsp:spPr>
      <dsp:style>
        <a:lnRef idx="0">
          <a:scrgbClr r="0" g="0" b="0"/>
        </a:lnRef>
        <a:fillRef idx="0">
          <a:scrgbClr r="0" g="0" b="0"/>
        </a:fillRef>
        <a:effectRef idx="0">
          <a:scrgbClr r="0" g="0" b="0"/>
        </a:effectRef>
        <a:fontRef idx="minor"/>
      </dsp:style>
    </dsp:sp>
    <dsp:sp modelId="{85D27A73-043F-4853-8412-D508ECD5839B}">
      <dsp:nvSpPr>
        <dsp:cNvPr id="0" name=""/>
        <dsp:cNvSpPr/>
      </dsp:nvSpPr>
      <dsp:spPr>
        <a:xfrm>
          <a:off x="4499252" y="3384374"/>
          <a:ext cx="3653634" cy="1512822"/>
        </a:xfrm>
        <a:prstGeom prst="roundRect">
          <a:avLst>
            <a:gd name="adj" fmla="val 166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2">
                  <a:lumMod val="90000"/>
                  <a:lumOff val="10000"/>
                </a:schemeClr>
              </a:solidFill>
            </a:rPr>
            <a:t>Lineamientos para la organización y conservación de los Archivos (DOF-04-05-2016)</a:t>
          </a:r>
          <a:endParaRPr lang="es-MX" sz="1600" kern="1200" dirty="0"/>
        </a:p>
      </dsp:txBody>
      <dsp:txXfrm>
        <a:off x="4573115" y="3458237"/>
        <a:ext cx="3505908" cy="1365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E58F-2B8A-4373-AAEE-4A464FE17D5A}">
      <dsp:nvSpPr>
        <dsp:cNvPr id="0" name=""/>
        <dsp:cNvSpPr/>
      </dsp:nvSpPr>
      <dsp:spPr>
        <a:xfrm>
          <a:off x="2136964" y="-39423"/>
          <a:ext cx="3374192" cy="12859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rPr>
            <a:t>Constitución Política del Estado de Veracruz (Art.  6).</a:t>
          </a:r>
          <a:endParaRPr lang="es-MX" sz="1300" kern="1200" dirty="0"/>
        </a:p>
      </dsp:txBody>
      <dsp:txXfrm>
        <a:off x="2174629" y="-1758"/>
        <a:ext cx="3298862" cy="1210635"/>
      </dsp:txXfrm>
    </dsp:sp>
    <dsp:sp modelId="{4C728081-D58E-42B8-80B8-595C580B5964}">
      <dsp:nvSpPr>
        <dsp:cNvPr id="0" name=""/>
        <dsp:cNvSpPr/>
      </dsp:nvSpPr>
      <dsp:spPr>
        <a:xfrm rot="3237679">
          <a:off x="4479679" y="1740751"/>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4614705" y="1830768"/>
        <a:ext cx="400967" cy="270053"/>
      </dsp:txXfrm>
    </dsp:sp>
    <dsp:sp modelId="{2EC26E52-DD44-4B95-A8F5-006F9E698A7B}">
      <dsp:nvSpPr>
        <dsp:cNvPr id="0" name=""/>
        <dsp:cNvSpPr/>
      </dsp:nvSpPr>
      <dsp:spPr>
        <a:xfrm>
          <a:off x="4060820" y="2685050"/>
          <a:ext cx="3610578" cy="145032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2">
                  <a:lumMod val="90000"/>
                  <a:lumOff val="10000"/>
                </a:schemeClr>
              </a:solidFill>
            </a:rPr>
            <a:t>Ley número 316 de Protección de Datos Personales en Posesión de los Sujetos Obligados del Estado de Veracruz </a:t>
          </a:r>
          <a:endParaRPr lang="es-MX" sz="1300" kern="1200" dirty="0">
            <a:solidFill>
              <a:schemeClr val="tx2">
                <a:lumMod val="90000"/>
                <a:lumOff val="10000"/>
              </a:schemeClr>
            </a:solidFill>
          </a:endParaRPr>
        </a:p>
      </dsp:txBody>
      <dsp:txXfrm>
        <a:off x="4103299" y="2727529"/>
        <a:ext cx="3525620" cy="1365366"/>
      </dsp:txXfrm>
    </dsp:sp>
    <dsp:sp modelId="{8BDE10FA-FAE9-46C4-AD3A-737FB49E2FEF}">
      <dsp:nvSpPr>
        <dsp:cNvPr id="0" name=""/>
        <dsp:cNvSpPr/>
      </dsp:nvSpPr>
      <dsp:spPr>
        <a:xfrm rot="10739699">
          <a:off x="3305988" y="3224194"/>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rot="10800000">
        <a:off x="3441014" y="3314211"/>
        <a:ext cx="400967" cy="270053"/>
      </dsp:txXfrm>
    </dsp:sp>
    <dsp:sp modelId="{6E9BAF75-16C3-401F-95C4-188486CBA71A}">
      <dsp:nvSpPr>
        <dsp:cNvPr id="0" name=""/>
        <dsp:cNvSpPr/>
      </dsp:nvSpPr>
      <dsp:spPr>
        <a:xfrm>
          <a:off x="301131" y="2787968"/>
          <a:ext cx="2921044" cy="13884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solidFill>
            </a:rPr>
            <a:t>Ley Número 875 de Transparencia y Acceso a la Información Pública para el Estado de Veracruz de Ignacio de la Llave.  (G.O. 29/09/2016)</a:t>
          </a:r>
          <a:endParaRPr lang="es-MX" sz="1300" kern="1200" dirty="0"/>
        </a:p>
      </dsp:txBody>
      <dsp:txXfrm>
        <a:off x="341799" y="2828636"/>
        <a:ext cx="2839708" cy="1307159"/>
      </dsp:txXfrm>
    </dsp:sp>
    <dsp:sp modelId="{D804C569-6103-4836-9678-63C079FC36D2}">
      <dsp:nvSpPr>
        <dsp:cNvPr id="0" name=""/>
        <dsp:cNvSpPr/>
      </dsp:nvSpPr>
      <dsp:spPr>
        <a:xfrm rot="18337177">
          <a:off x="2475711" y="1792210"/>
          <a:ext cx="671019" cy="45008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dirty="0"/>
        </a:p>
      </dsp:txBody>
      <dsp:txXfrm>
        <a:off x="2610737" y="1882227"/>
        <a:ext cx="400967" cy="270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6C4D2-6367-4E85-9088-5A5553069943}">
      <dsp:nvSpPr>
        <dsp:cNvPr id="0" name=""/>
        <dsp:cNvSpPr/>
      </dsp:nvSpPr>
      <dsp:spPr>
        <a:xfrm rot="2561941">
          <a:off x="2738018" y="3736239"/>
          <a:ext cx="807617" cy="57128"/>
        </a:xfrm>
        <a:custGeom>
          <a:avLst/>
          <a:gdLst/>
          <a:ahLst/>
          <a:cxnLst/>
          <a:rect l="0" t="0" r="0" b="0"/>
          <a:pathLst>
            <a:path>
              <a:moveTo>
                <a:pt x="0" y="28564"/>
              </a:moveTo>
              <a:lnTo>
                <a:pt x="807617"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67CB8-4922-4FF2-9925-1F43C6BCA47E}">
      <dsp:nvSpPr>
        <dsp:cNvPr id="0" name=""/>
        <dsp:cNvSpPr/>
      </dsp:nvSpPr>
      <dsp:spPr>
        <a:xfrm>
          <a:off x="2845058" y="2635731"/>
          <a:ext cx="897779" cy="57128"/>
        </a:xfrm>
        <a:custGeom>
          <a:avLst/>
          <a:gdLst/>
          <a:ahLst/>
          <a:cxnLst/>
          <a:rect l="0" t="0" r="0" b="0"/>
          <a:pathLst>
            <a:path>
              <a:moveTo>
                <a:pt x="0" y="28564"/>
              </a:moveTo>
              <a:lnTo>
                <a:pt x="897779"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168AD4-BA20-4B01-B936-DF5E781DCD6F}">
      <dsp:nvSpPr>
        <dsp:cNvPr id="0" name=""/>
        <dsp:cNvSpPr/>
      </dsp:nvSpPr>
      <dsp:spPr>
        <a:xfrm rot="19038059">
          <a:off x="2738018" y="1535223"/>
          <a:ext cx="807617" cy="57128"/>
        </a:xfrm>
        <a:custGeom>
          <a:avLst/>
          <a:gdLst/>
          <a:ahLst/>
          <a:cxnLst/>
          <a:rect l="0" t="0" r="0" b="0"/>
          <a:pathLst>
            <a:path>
              <a:moveTo>
                <a:pt x="0" y="28564"/>
              </a:moveTo>
              <a:lnTo>
                <a:pt x="807617" y="2856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76E7B-99AF-48FA-A3DB-77998B5FF617}">
      <dsp:nvSpPr>
        <dsp:cNvPr id="0" name=""/>
        <dsp:cNvSpPr/>
      </dsp:nvSpPr>
      <dsp:spPr>
        <a:xfrm>
          <a:off x="45840" y="1224142"/>
          <a:ext cx="3240375" cy="28476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DD437-FC62-4653-A50D-6BEC69CDB7FE}">
      <dsp:nvSpPr>
        <dsp:cNvPr id="0" name=""/>
        <dsp:cNvSpPr/>
      </dsp:nvSpPr>
      <dsp:spPr>
        <a:xfrm>
          <a:off x="3235047" y="1300"/>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Toda la información </a:t>
          </a:r>
          <a:r>
            <a:rPr lang="es-MX" sz="1400" u="none" kern="1200" dirty="0" smtClean="0">
              <a:solidFill>
                <a:schemeClr val="tx2">
                  <a:lumMod val="90000"/>
                  <a:lumOff val="10000"/>
                </a:schemeClr>
              </a:solidFill>
            </a:rPr>
            <a:t>es pública, si puede ser reservada</a:t>
          </a:r>
          <a:endParaRPr lang="es-MX" sz="1400" u="none" kern="1200" dirty="0"/>
        </a:p>
      </dsp:txBody>
      <dsp:txXfrm>
        <a:off x="3459959" y="226212"/>
        <a:ext cx="1085971" cy="1085971"/>
      </dsp:txXfrm>
    </dsp:sp>
    <dsp:sp modelId="{CB271C99-7465-42AC-8EF8-8A32F7124FD8}">
      <dsp:nvSpPr>
        <dsp:cNvPr id="0" name=""/>
        <dsp:cNvSpPr/>
      </dsp:nvSpPr>
      <dsp:spPr>
        <a:xfrm>
          <a:off x="4924423" y="1300"/>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MX" sz="1400" u="none" kern="1200" dirty="0" smtClean="0">
              <a:solidFill>
                <a:schemeClr val="tx2">
                  <a:lumMod val="90000"/>
                  <a:lumOff val="10000"/>
                </a:schemeClr>
              </a:solidFill>
            </a:rPr>
            <a:t>Interés público</a:t>
          </a:r>
          <a:endParaRPr lang="es-MX" sz="1400" u="none" kern="1200" dirty="0"/>
        </a:p>
        <a:p>
          <a:pPr marL="114300" lvl="1" indent="-114300" algn="l" defTabSz="622300">
            <a:lnSpc>
              <a:spcPct val="90000"/>
            </a:lnSpc>
            <a:spcBef>
              <a:spcPct val="0"/>
            </a:spcBef>
            <a:spcAft>
              <a:spcPct val="15000"/>
            </a:spcAft>
            <a:buChar char="••"/>
          </a:pPr>
          <a:r>
            <a:rPr lang="es-MX" sz="1400" u="none" kern="1200" dirty="0" smtClean="0">
              <a:solidFill>
                <a:schemeClr val="tx2">
                  <a:lumMod val="90000"/>
                  <a:lumOff val="10000"/>
                </a:schemeClr>
              </a:solidFill>
            </a:rPr>
            <a:t>Seguridad nacional</a:t>
          </a:r>
          <a:endParaRPr lang="es-MX" sz="1400" kern="1200" dirty="0"/>
        </a:p>
      </dsp:txBody>
      <dsp:txXfrm>
        <a:off x="4924423" y="1300"/>
        <a:ext cx="2303693" cy="1535795"/>
      </dsp:txXfrm>
    </dsp:sp>
    <dsp:sp modelId="{F1E67D46-F41C-4680-B77D-E507E483D7B5}">
      <dsp:nvSpPr>
        <dsp:cNvPr id="0" name=""/>
        <dsp:cNvSpPr/>
      </dsp:nvSpPr>
      <dsp:spPr>
        <a:xfrm>
          <a:off x="3742837" y="1896398"/>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Otra información que debe ser protegida</a:t>
          </a:r>
          <a:endParaRPr lang="es-MX" sz="1400" kern="1200" dirty="0">
            <a:solidFill>
              <a:schemeClr val="tx2">
                <a:lumMod val="90000"/>
                <a:lumOff val="10000"/>
              </a:schemeClr>
            </a:solidFill>
          </a:endParaRPr>
        </a:p>
      </dsp:txBody>
      <dsp:txXfrm>
        <a:off x="3967749" y="2121310"/>
        <a:ext cx="1085971" cy="1085971"/>
      </dsp:txXfrm>
    </dsp:sp>
    <dsp:sp modelId="{8E69021E-E4E4-4397-819C-706D660CC56B}">
      <dsp:nvSpPr>
        <dsp:cNvPr id="0" name=""/>
        <dsp:cNvSpPr/>
      </dsp:nvSpPr>
      <dsp:spPr>
        <a:xfrm>
          <a:off x="5432212" y="1896398"/>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MX" sz="1600" u="none" kern="1200" dirty="0" smtClean="0">
              <a:solidFill>
                <a:schemeClr val="tx2">
                  <a:lumMod val="90000"/>
                  <a:lumOff val="10000"/>
                </a:schemeClr>
              </a:solidFill>
            </a:rPr>
            <a:t>Vida privada</a:t>
          </a:r>
          <a:endParaRPr lang="es-MX" sz="1600" u="none" kern="1200" dirty="0">
            <a:solidFill>
              <a:schemeClr val="tx2">
                <a:lumMod val="90000"/>
                <a:lumOff val="10000"/>
              </a:schemeClr>
            </a:solidFill>
          </a:endParaRPr>
        </a:p>
        <a:p>
          <a:pPr marL="171450" lvl="1" indent="-171450" algn="l" defTabSz="711200">
            <a:lnSpc>
              <a:spcPct val="90000"/>
            </a:lnSpc>
            <a:spcBef>
              <a:spcPct val="0"/>
            </a:spcBef>
            <a:spcAft>
              <a:spcPct val="15000"/>
            </a:spcAft>
            <a:buChar char="••"/>
          </a:pPr>
          <a:r>
            <a:rPr lang="es-MX" sz="1600" u="none" kern="1200" dirty="0" smtClean="0">
              <a:solidFill>
                <a:schemeClr val="tx2">
                  <a:lumMod val="90000"/>
                  <a:lumOff val="10000"/>
                </a:schemeClr>
              </a:solidFill>
            </a:rPr>
            <a:t>Datos personales</a:t>
          </a:r>
          <a:endParaRPr lang="es-MX" sz="1600" u="none" kern="1200" dirty="0">
            <a:solidFill>
              <a:schemeClr val="tx2">
                <a:lumMod val="90000"/>
                <a:lumOff val="10000"/>
              </a:schemeClr>
            </a:solidFill>
          </a:endParaRPr>
        </a:p>
      </dsp:txBody>
      <dsp:txXfrm>
        <a:off x="5432212" y="1896398"/>
        <a:ext cx="2303693" cy="1535795"/>
      </dsp:txXfrm>
    </dsp:sp>
    <dsp:sp modelId="{6707C0BF-2CA7-4420-9573-1111F55DD0B6}">
      <dsp:nvSpPr>
        <dsp:cNvPr id="0" name=""/>
        <dsp:cNvSpPr/>
      </dsp:nvSpPr>
      <dsp:spPr>
        <a:xfrm>
          <a:off x="3235047" y="3791495"/>
          <a:ext cx="1535795" cy="153579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2">
                  <a:lumMod val="90000"/>
                  <a:lumOff val="10000"/>
                </a:schemeClr>
              </a:solidFill>
            </a:rPr>
            <a:t>Preservar documentos </a:t>
          </a:r>
          <a:endParaRPr lang="es-MX" sz="1400" kern="1200" dirty="0"/>
        </a:p>
      </dsp:txBody>
      <dsp:txXfrm>
        <a:off x="3459959" y="4016407"/>
        <a:ext cx="1085971" cy="1085971"/>
      </dsp:txXfrm>
    </dsp:sp>
    <dsp:sp modelId="{6A66CCA2-54FA-4613-838A-9252EAE54D0E}">
      <dsp:nvSpPr>
        <dsp:cNvPr id="0" name=""/>
        <dsp:cNvSpPr/>
      </dsp:nvSpPr>
      <dsp:spPr>
        <a:xfrm>
          <a:off x="4924423" y="3791495"/>
          <a:ext cx="2303693" cy="1535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solidFill>
                <a:schemeClr val="tx2">
                  <a:lumMod val="90000"/>
                  <a:lumOff val="10000"/>
                </a:schemeClr>
              </a:solidFill>
            </a:rPr>
            <a:t>Archivos administrativos actualizados</a:t>
          </a:r>
          <a:endParaRPr lang="es-MX" sz="1600" kern="1200" dirty="0">
            <a:solidFill>
              <a:schemeClr val="tx2">
                <a:lumMod val="90000"/>
                <a:lumOff val="10000"/>
              </a:schemeClr>
            </a:solidFill>
          </a:endParaRPr>
        </a:p>
        <a:p>
          <a:pPr marL="171450" lvl="1" indent="-171450" algn="l" defTabSz="711200">
            <a:lnSpc>
              <a:spcPct val="90000"/>
            </a:lnSpc>
            <a:spcBef>
              <a:spcPct val="0"/>
            </a:spcBef>
            <a:spcAft>
              <a:spcPct val="15000"/>
            </a:spcAft>
            <a:buChar char="••"/>
          </a:pPr>
          <a:r>
            <a:rPr lang="es-MX" sz="1600" kern="1200" dirty="0" smtClean="0">
              <a:solidFill>
                <a:schemeClr val="tx2">
                  <a:lumMod val="90000"/>
                  <a:lumOff val="10000"/>
                </a:schemeClr>
              </a:solidFill>
            </a:rPr>
            <a:t>Publicar a través de medios electrónicos </a:t>
          </a:r>
          <a:endParaRPr lang="es-MX" sz="1600" kern="1200" dirty="0">
            <a:solidFill>
              <a:schemeClr val="tx2">
                <a:lumMod val="90000"/>
                <a:lumOff val="10000"/>
              </a:schemeClr>
            </a:solidFill>
          </a:endParaRPr>
        </a:p>
      </dsp:txBody>
      <dsp:txXfrm>
        <a:off x="4924423" y="3791495"/>
        <a:ext cx="2303693" cy="1535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45F88-B551-46CA-8C25-5719C78BD962}">
      <dsp:nvSpPr>
        <dsp:cNvPr id="0" name=""/>
        <dsp:cNvSpPr/>
      </dsp:nvSpPr>
      <dsp:spPr>
        <a:xfrm>
          <a:off x="2493944" y="59603"/>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solidFill>
                <a:schemeClr val="tx2">
                  <a:lumMod val="90000"/>
                  <a:lumOff val="10000"/>
                </a:schemeClr>
              </a:solidFill>
            </a:rPr>
            <a:t>Acceso a la información pública</a:t>
          </a:r>
          <a:endParaRPr lang="es-MX" sz="1800" kern="1200" dirty="0">
            <a:solidFill>
              <a:schemeClr val="tx2">
                <a:lumMod val="90000"/>
                <a:lumOff val="10000"/>
              </a:schemeClr>
            </a:solidFill>
          </a:endParaRPr>
        </a:p>
      </dsp:txBody>
      <dsp:txXfrm>
        <a:off x="2875409" y="560275"/>
        <a:ext cx="2098053" cy="1287442"/>
      </dsp:txXfrm>
    </dsp:sp>
    <dsp:sp modelId="{92A24C49-82E3-440F-A678-A62729E48A02}">
      <dsp:nvSpPr>
        <dsp:cNvPr id="0" name=""/>
        <dsp:cNvSpPr/>
      </dsp:nvSpPr>
      <dsp:spPr>
        <a:xfrm>
          <a:off x="3526282" y="1847717"/>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Datos personales</a:t>
          </a:r>
          <a:endParaRPr lang="es-MX" sz="1800" kern="1200" dirty="0"/>
        </a:p>
      </dsp:txBody>
      <dsp:txXfrm>
        <a:off x="4401266" y="2586804"/>
        <a:ext cx="1716589" cy="1573540"/>
      </dsp:txXfrm>
    </dsp:sp>
    <dsp:sp modelId="{1AA34C33-0C29-4A95-8924-DF80A9DEC62E}">
      <dsp:nvSpPr>
        <dsp:cNvPr id="0" name=""/>
        <dsp:cNvSpPr/>
      </dsp:nvSpPr>
      <dsp:spPr>
        <a:xfrm>
          <a:off x="1461606" y="1847717"/>
          <a:ext cx="2860982" cy="2860982"/>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Protección a la vida privada</a:t>
          </a:r>
          <a:endParaRPr lang="es-MX" sz="1800" kern="1200" dirty="0"/>
        </a:p>
      </dsp:txBody>
      <dsp:txXfrm>
        <a:off x="1731016" y="2586804"/>
        <a:ext cx="1716589" cy="1573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E0371-2C92-4C7C-BB45-C8ACFB44CE2D}">
      <dsp:nvSpPr>
        <dsp:cNvPr id="0" name=""/>
        <dsp:cNvSpPr/>
      </dsp:nvSpPr>
      <dsp:spPr>
        <a:xfrm>
          <a:off x="2648108" y="527"/>
          <a:ext cx="3972163" cy="2056869"/>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Naturaleza publica</a:t>
          </a:r>
          <a:endParaRPr lang="es-MX" sz="2500" kern="1200" dirty="0"/>
        </a:p>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Está sujeta a temporalidad</a:t>
          </a:r>
          <a:endParaRPr lang="es-MX" sz="2500" kern="1200" dirty="0"/>
        </a:p>
      </dsp:txBody>
      <dsp:txXfrm>
        <a:off x="2648108" y="257636"/>
        <a:ext cx="3200837" cy="1542651"/>
      </dsp:txXfrm>
    </dsp:sp>
    <dsp:sp modelId="{91E88FB7-F403-49D2-8572-2CB55546D192}">
      <dsp:nvSpPr>
        <dsp:cNvPr id="0" name=""/>
        <dsp:cNvSpPr/>
      </dsp:nvSpPr>
      <dsp:spPr>
        <a:xfrm>
          <a:off x="0" y="527"/>
          <a:ext cx="2648108" cy="205686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2">
                  <a:lumMod val="90000"/>
                  <a:lumOff val="10000"/>
                </a:schemeClr>
              </a:solidFill>
            </a:rPr>
            <a:t>Reservada</a:t>
          </a:r>
          <a:endParaRPr lang="es-MX" sz="2800" kern="1200" dirty="0"/>
        </a:p>
      </dsp:txBody>
      <dsp:txXfrm>
        <a:off x="100408" y="100935"/>
        <a:ext cx="2447292" cy="1856053"/>
      </dsp:txXfrm>
    </dsp:sp>
    <dsp:sp modelId="{22232BEF-1B17-4398-89F2-93D727D979C8}">
      <dsp:nvSpPr>
        <dsp:cNvPr id="0" name=""/>
        <dsp:cNvSpPr/>
      </dsp:nvSpPr>
      <dsp:spPr>
        <a:xfrm>
          <a:off x="2648108" y="2263083"/>
          <a:ext cx="3972163" cy="2056869"/>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Naturaleza privada</a:t>
          </a:r>
          <a:endParaRPr lang="es-MX" sz="2500" kern="1200" dirty="0"/>
        </a:p>
        <a:p>
          <a:pPr marL="228600" lvl="1" indent="-228600" algn="l" defTabSz="1111250">
            <a:lnSpc>
              <a:spcPct val="90000"/>
            </a:lnSpc>
            <a:spcBef>
              <a:spcPct val="0"/>
            </a:spcBef>
            <a:spcAft>
              <a:spcPct val="15000"/>
            </a:spcAft>
            <a:buChar char="••"/>
          </a:pPr>
          <a:r>
            <a:rPr lang="es-MX" sz="2500" kern="1200" dirty="0" smtClean="0">
              <a:solidFill>
                <a:schemeClr val="tx2">
                  <a:lumMod val="90000"/>
                  <a:lumOff val="10000"/>
                </a:schemeClr>
              </a:solidFill>
            </a:rPr>
            <a:t>No está sujeta a temporalidad.</a:t>
          </a:r>
          <a:endParaRPr lang="es-MX" sz="2500" kern="1200" dirty="0"/>
        </a:p>
      </dsp:txBody>
      <dsp:txXfrm>
        <a:off x="2648108" y="2520192"/>
        <a:ext cx="3200837" cy="1542651"/>
      </dsp:txXfrm>
    </dsp:sp>
    <dsp:sp modelId="{2CBF8E30-1368-44B3-AFC7-D2587B0FCEE4}">
      <dsp:nvSpPr>
        <dsp:cNvPr id="0" name=""/>
        <dsp:cNvSpPr/>
      </dsp:nvSpPr>
      <dsp:spPr>
        <a:xfrm>
          <a:off x="0" y="2263083"/>
          <a:ext cx="2648108" cy="205686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tx2">
                  <a:lumMod val="90000"/>
                  <a:lumOff val="10000"/>
                </a:schemeClr>
              </a:solidFill>
            </a:rPr>
            <a:t>Confidencial</a:t>
          </a:r>
          <a:endParaRPr lang="es-MX" sz="2800" kern="1200" dirty="0"/>
        </a:p>
      </dsp:txBody>
      <dsp:txXfrm>
        <a:off x="100408" y="2363491"/>
        <a:ext cx="2447292" cy="1856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CF2CF-25D5-445A-9D1C-529A4BA9BFA4}">
      <dsp:nvSpPr>
        <dsp:cNvPr id="0" name=""/>
        <dsp:cNvSpPr/>
      </dsp:nvSpPr>
      <dsp:spPr>
        <a:xfrm>
          <a:off x="486053" y="0"/>
          <a:ext cx="5508612" cy="4064000"/>
        </a:xfrm>
        <a:prstGeom prst="rightArrow">
          <a:avLst/>
        </a:prstGeom>
        <a:solidFill>
          <a:schemeClr val="accent3"/>
        </a:solidFill>
        <a:ln w="55000" cap="flat" cmpd="thickThin"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8EF89012-365F-4578-A427-39AD1F1FECD6}">
      <dsp:nvSpPr>
        <dsp:cNvPr id="0" name=""/>
        <dsp:cNvSpPr/>
      </dsp:nvSpPr>
      <dsp:spPr>
        <a:xfrm>
          <a:off x="153869" y="1219199"/>
          <a:ext cx="300745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Aquella que esta sujeta a restricción en los casos expresamente previstos en la Ley. </a:t>
          </a:r>
          <a:r>
            <a:rPr lang="es-MX" sz="1200" kern="1200" dirty="0" smtClean="0">
              <a:solidFill>
                <a:schemeClr val="tx2">
                  <a:lumMod val="90000"/>
                  <a:lumOff val="10000"/>
                </a:schemeClr>
              </a:solidFill>
            </a:rPr>
            <a:t>Art. 67 Ley 875</a:t>
          </a:r>
          <a:endParaRPr lang="es-MX" sz="1200" kern="1200" dirty="0"/>
        </a:p>
      </dsp:txBody>
      <dsp:txXfrm>
        <a:off x="233224" y="1298554"/>
        <a:ext cx="2848749" cy="1466890"/>
      </dsp:txXfrm>
    </dsp:sp>
    <dsp:sp modelId="{E05DCEE6-2481-4268-A025-7A3E8260ECAC}">
      <dsp:nvSpPr>
        <dsp:cNvPr id="0" name=""/>
        <dsp:cNvSpPr/>
      </dsp:nvSpPr>
      <dsp:spPr>
        <a:xfrm>
          <a:off x="3319391" y="1219199"/>
          <a:ext cx="3007459" cy="16256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solidFill>
                <a:schemeClr val="tx2">
                  <a:lumMod val="90000"/>
                  <a:lumOff val="10000"/>
                </a:schemeClr>
              </a:solidFill>
            </a:rPr>
            <a:t>De manera estricta se deben aplicar las excepciones al DAI y solo pueden ser invocadas cuando se acredite su procedencia</a:t>
          </a:r>
          <a:endParaRPr lang="es-MX" sz="1500" kern="1200" dirty="0"/>
        </a:p>
      </dsp:txBody>
      <dsp:txXfrm>
        <a:off x="3398746" y="1298554"/>
        <a:ext cx="2848749"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1DCE8-FEB7-4F44-BFCE-308A3BAF6E8A}" type="datetimeFigureOut">
              <a:rPr lang="es-MX" smtClean="0"/>
              <a:t>24/08/2017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04AB5-82C7-40A8-9544-8EE825AA5D4F}" type="slidenum">
              <a:rPr lang="es-MX" smtClean="0"/>
              <a:t>‹Nº›</a:t>
            </a:fld>
            <a:endParaRPr lang="es-MX"/>
          </a:p>
        </p:txBody>
      </p:sp>
    </p:spTree>
    <p:extLst>
      <p:ext uri="{BB962C8B-B14F-4D97-AF65-F5344CB8AC3E}">
        <p14:creationId xmlns:p14="http://schemas.microsoft.com/office/powerpoint/2010/main" val="382330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F5FAC84-9149-48A3-A692-C3251E86E2B2}" type="slidenum">
              <a:rPr lang="es-ES" smtClean="0"/>
              <a:t>1</a:t>
            </a:fld>
            <a:endParaRPr lang="es-ES" dirty="0"/>
          </a:p>
        </p:txBody>
      </p:sp>
    </p:spTree>
    <p:extLst>
      <p:ext uri="{BB962C8B-B14F-4D97-AF65-F5344CB8AC3E}">
        <p14:creationId xmlns:p14="http://schemas.microsoft.com/office/powerpoint/2010/main" val="7297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5</a:t>
            </a:fld>
            <a:endParaRPr lang="es-MX" dirty="0"/>
          </a:p>
        </p:txBody>
      </p:sp>
    </p:spTree>
    <p:extLst>
      <p:ext uri="{BB962C8B-B14F-4D97-AF65-F5344CB8AC3E}">
        <p14:creationId xmlns:p14="http://schemas.microsoft.com/office/powerpoint/2010/main" val="127212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0904AB5-82C7-40A8-9544-8EE825AA5D4F}" type="slidenum">
              <a:rPr lang="es-MX" smtClean="0"/>
              <a:t>6</a:t>
            </a:fld>
            <a:endParaRPr lang="es-MX" dirty="0"/>
          </a:p>
        </p:txBody>
      </p:sp>
    </p:spTree>
    <p:extLst>
      <p:ext uri="{BB962C8B-B14F-4D97-AF65-F5344CB8AC3E}">
        <p14:creationId xmlns:p14="http://schemas.microsoft.com/office/powerpoint/2010/main" val="12721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0904AB5-82C7-40A8-9544-8EE825AA5D4F}" type="slidenum">
              <a:rPr lang="es-MX" smtClean="0"/>
              <a:t>32</a:t>
            </a:fld>
            <a:endParaRPr lang="es-MX"/>
          </a:p>
        </p:txBody>
      </p:sp>
    </p:spTree>
    <p:extLst>
      <p:ext uri="{BB962C8B-B14F-4D97-AF65-F5344CB8AC3E}">
        <p14:creationId xmlns:p14="http://schemas.microsoft.com/office/powerpoint/2010/main" val="232072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46</a:t>
            </a:fld>
            <a:endParaRPr lang="es-ES"/>
          </a:p>
        </p:txBody>
      </p:sp>
    </p:spTree>
    <p:extLst>
      <p:ext uri="{BB962C8B-B14F-4D97-AF65-F5344CB8AC3E}">
        <p14:creationId xmlns:p14="http://schemas.microsoft.com/office/powerpoint/2010/main" val="897160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24724557-990C-4E7D-BAF3-D2B2E37D70C5}" type="datetimeFigureOut">
              <a:rPr lang="es-MX" smtClean="0"/>
              <a:t>24/08/2017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EFF9788-4576-431F-82A2-E0202DF7E2BC}" type="slidenum">
              <a:rPr lang="es-MX" smtClean="0"/>
              <a:t>‹Nº›</a:t>
            </a:fld>
            <a:endParaRPr lang="es-MX"/>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a:t>Subtítulo</a:t>
            </a:r>
          </a:p>
        </p:txBody>
      </p:sp>
      <p:sp>
        <p:nvSpPr>
          <p:cNvPr id="4" name="3 Marcador de fecha"/>
          <p:cNvSpPr>
            <a:spLocks noGrp="1"/>
          </p:cNvSpPr>
          <p:nvPr>
            <p:ph type="dt" sz="half" idx="10"/>
          </p:nvPr>
        </p:nvSpPr>
        <p:spPr/>
        <p:txBody>
          <a:bodyPr/>
          <a:lstStyle/>
          <a:p>
            <a:fld id="{24724557-990C-4E7D-BAF3-D2B2E37D70C5}" type="datetimeFigureOut">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24/08/2017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extLst>
      <p:ext uri="{BB962C8B-B14F-4D97-AF65-F5344CB8AC3E}">
        <p14:creationId xmlns:p14="http://schemas.microsoft.com/office/powerpoint/2010/main" val="379745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4724557-990C-4E7D-BAF3-D2B2E37D70C5}" type="datetimeFigureOut">
              <a:rPr lang="es-MX" smtClean="0"/>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spTree>
    <p:extLst>
      <p:ext uri="{BB962C8B-B14F-4D97-AF65-F5344CB8AC3E}">
        <p14:creationId xmlns:p14="http://schemas.microsoft.com/office/powerpoint/2010/main" val="232802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a:t>Subtítulo</a:t>
            </a:r>
          </a:p>
        </p:txBody>
      </p:sp>
      <p:sp>
        <p:nvSpPr>
          <p:cNvPr id="4" name="3 Marcador de fecha"/>
          <p:cNvSpPr>
            <a:spLocks noGrp="1"/>
          </p:cNvSpPr>
          <p:nvPr>
            <p:ph type="dt" sz="half" idx="10"/>
          </p:nvPr>
        </p:nvSpPr>
        <p:spPr/>
        <p:txBody>
          <a:bodyPr/>
          <a:lstStyle/>
          <a:p>
            <a:fld id="{D0D58E45-4859-4109-8A1B-38C441111C2E}" type="datetimeFigureOut">
              <a:rPr lang="es-MX" smtClean="0"/>
              <a:pPr/>
              <a:t>24/08/2017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a:t>Título del tema</a:t>
            </a:r>
            <a:endParaRPr kumimoji="0" lang="en-US" dirty="0"/>
          </a:p>
        </p:txBody>
      </p:sp>
    </p:spTree>
    <p:extLst>
      <p:ext uri="{BB962C8B-B14F-4D97-AF65-F5344CB8AC3E}">
        <p14:creationId xmlns:p14="http://schemas.microsoft.com/office/powerpoint/2010/main" val="1984099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724557-990C-4E7D-BAF3-D2B2E37D70C5}" type="datetimeFigureOut">
              <a:rPr lang="es-MX" smtClean="0"/>
              <a:t>24/08/2017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EFF9788-4576-431F-82A2-E0202DF7E2BC}" type="slidenum">
              <a:rPr lang="es-MX" smtClean="0"/>
              <a:t>‹Nº›</a:t>
            </a:fld>
            <a:endParaRPr lang="es-MX"/>
          </a:p>
        </p:txBody>
      </p:sp>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0.png"/><Relationship Id="rId7" Type="http://schemas.openxmlformats.org/officeDocument/2006/relationships/diagramColors" Target="../diagrams/colors2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1.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832" y="404663"/>
            <a:ext cx="1653288" cy="3283789"/>
          </a:xfrm>
          <a:prstGeom prst="rect">
            <a:avLst/>
          </a:prstGeom>
        </p:spPr>
      </p:pic>
      <p:sp>
        <p:nvSpPr>
          <p:cNvPr id="5" name="16 Subtítulo"/>
          <p:cNvSpPr txBox="1">
            <a:spLocks/>
          </p:cNvSpPr>
          <p:nvPr/>
        </p:nvSpPr>
        <p:spPr>
          <a:xfrm>
            <a:off x="939276" y="3933056"/>
            <a:ext cx="7772400" cy="219819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ES" sz="3500" b="1" dirty="0" smtClean="0">
                <a:solidFill>
                  <a:srgbClr val="594228"/>
                </a:solidFill>
                <a:latin typeface="Arial Narrow" panose="020B0606020202030204" pitchFamily="34" charset="0"/>
              </a:rPr>
              <a:t>Curso</a:t>
            </a:r>
            <a:r>
              <a:rPr lang="es-MX" sz="3500" b="1" dirty="0" smtClean="0">
                <a:solidFill>
                  <a:srgbClr val="594228"/>
                </a:solidFill>
                <a:latin typeface="Arial Narrow" panose="020B0606020202030204" pitchFamily="34" charset="0"/>
              </a:rPr>
              <a:t> </a:t>
            </a:r>
            <a:r>
              <a:rPr lang="es-MX" sz="3500" b="1" dirty="0">
                <a:solidFill>
                  <a:srgbClr val="594228"/>
                </a:solidFill>
                <a:latin typeface="Arial Narrow" panose="020B0606020202030204" pitchFamily="34" charset="0"/>
              </a:rPr>
              <a:t>de clasificación </a:t>
            </a:r>
          </a:p>
          <a:p>
            <a:pPr algn="ctr">
              <a:defRPr/>
            </a:pPr>
            <a:r>
              <a:rPr lang="es-MX" sz="3500" b="1" dirty="0">
                <a:solidFill>
                  <a:srgbClr val="594228"/>
                </a:solidFill>
                <a:latin typeface="Arial Narrow" panose="020B0606020202030204" pitchFamily="34" charset="0"/>
              </a:rPr>
              <a:t>y desclasificación de la información </a:t>
            </a:r>
            <a:endParaRPr lang="es-ES" sz="3500" b="1" dirty="0">
              <a:solidFill>
                <a:srgbClr val="594228"/>
              </a:solidFill>
              <a:latin typeface="Arial Narrow" panose="020B0606020202030204" pitchFamily="34" charset="0"/>
            </a:endParaRPr>
          </a:p>
        </p:txBody>
      </p:sp>
    </p:spTree>
    <p:extLst>
      <p:ext uri="{BB962C8B-B14F-4D97-AF65-F5344CB8AC3E}">
        <p14:creationId xmlns:p14="http://schemas.microsoft.com/office/powerpoint/2010/main" val="336782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620688"/>
            <a:ext cx="7772400" cy="1296143"/>
          </a:xfrm>
        </p:spPr>
        <p:txBody>
          <a:bodyPr>
            <a:normAutofit/>
          </a:bodyPr>
          <a:lstStyle/>
          <a:p>
            <a:pPr algn="ctr"/>
            <a:r>
              <a:rPr lang="es-MX" sz="2800" dirty="0"/>
              <a:t>Modalidades de la información clasificada</a:t>
            </a:r>
          </a:p>
        </p:txBody>
      </p:sp>
      <p:graphicFrame>
        <p:nvGraphicFramePr>
          <p:cNvPr id="3" name="Diagrama 2"/>
          <p:cNvGraphicFramePr/>
          <p:nvPr>
            <p:extLst>
              <p:ext uri="{D42A27DB-BD31-4B8C-83A1-F6EECF244321}">
                <p14:modId xmlns:p14="http://schemas.microsoft.com/office/powerpoint/2010/main" val="2810285777"/>
              </p:ext>
            </p:extLst>
          </p:nvPr>
        </p:nvGraphicFramePr>
        <p:xfrm>
          <a:off x="1475656" y="1772816"/>
          <a:ext cx="66202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6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Información reservada</a:t>
            </a:r>
          </a:p>
        </p:txBody>
      </p:sp>
      <p:graphicFrame>
        <p:nvGraphicFramePr>
          <p:cNvPr id="3" name="2 Diagrama"/>
          <p:cNvGraphicFramePr/>
          <p:nvPr>
            <p:extLst>
              <p:ext uri="{D42A27DB-BD31-4B8C-83A1-F6EECF244321}">
                <p14:modId xmlns:p14="http://schemas.microsoft.com/office/powerpoint/2010/main" val="2051293926"/>
              </p:ext>
            </p:extLst>
          </p:nvPr>
        </p:nvGraphicFramePr>
        <p:xfrm>
          <a:off x="1403648" y="1484784"/>
          <a:ext cx="64807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2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0475"/>
            <a:ext cx="7772400" cy="1296143"/>
          </a:xfrm>
        </p:spPr>
        <p:txBody>
          <a:bodyPr>
            <a:normAutofit fontScale="90000"/>
          </a:bodyPr>
          <a:lstStyle/>
          <a:p>
            <a:pPr lvl="0" algn="ctr"/>
            <a:r>
              <a:rPr lang="es-MX" sz="2800" dirty="0"/>
              <a:t>Información </a:t>
            </a:r>
            <a:r>
              <a:rPr lang="es-MX" sz="2800" dirty="0" smtClean="0"/>
              <a:t>Confidencial</a:t>
            </a:r>
            <a:br>
              <a:rPr lang="es-MX" sz="2800" dirty="0" smtClean="0"/>
            </a:br>
            <a:r>
              <a:rPr lang="es-MX" sz="1200" dirty="0">
                <a:solidFill>
                  <a:schemeClr val="tx2">
                    <a:lumMod val="90000"/>
                    <a:lumOff val="10000"/>
                  </a:schemeClr>
                </a:solidFill>
              </a:rPr>
              <a:t>Art. 116 Ley </a:t>
            </a:r>
            <a:r>
              <a:rPr lang="es-MX" sz="1200" dirty="0" smtClean="0">
                <a:solidFill>
                  <a:schemeClr val="tx2">
                    <a:lumMod val="90000"/>
                    <a:lumOff val="10000"/>
                  </a:schemeClr>
                </a:solidFill>
              </a:rPr>
              <a:t>General, </a:t>
            </a:r>
            <a:r>
              <a:rPr lang="es-MX" sz="1200" dirty="0">
                <a:solidFill>
                  <a:schemeClr val="tx2">
                    <a:lumMod val="90000"/>
                    <a:lumOff val="10000"/>
                  </a:schemeClr>
                </a:solidFill>
              </a:rPr>
              <a:t>Art. 72 Ley </a:t>
            </a:r>
            <a:r>
              <a:rPr lang="es-MX" sz="1200" dirty="0" smtClean="0">
                <a:solidFill>
                  <a:schemeClr val="tx2">
                    <a:lumMod val="90000"/>
                    <a:lumOff val="10000"/>
                  </a:schemeClr>
                </a:solidFill>
              </a:rPr>
              <a:t>875 </a:t>
            </a:r>
            <a:r>
              <a:rPr lang="es-MX" sz="1200" dirty="0" smtClean="0"/>
              <a:t>y </a:t>
            </a:r>
            <a:r>
              <a:rPr lang="es-MX" sz="1200" dirty="0">
                <a:solidFill>
                  <a:schemeClr val="tx2">
                    <a:lumMod val="90000"/>
                    <a:lumOff val="10000"/>
                  </a:schemeClr>
                </a:solidFill>
              </a:rPr>
              <a:t>Dispositivo 38, Lineamientos en materia de Clasificación (…)</a:t>
            </a:r>
            <a:r>
              <a:rPr lang="es-MX" sz="1200" dirty="0"/>
              <a:t/>
            </a:r>
            <a:br>
              <a:rPr lang="es-MX" sz="1200" dirty="0"/>
            </a:br>
            <a:r>
              <a:rPr lang="es-MX" sz="2800" dirty="0"/>
              <a:t/>
            </a:r>
            <a:br>
              <a:rPr lang="es-MX" sz="2800" dirty="0"/>
            </a:br>
            <a:r>
              <a:rPr lang="es-MX" sz="2800" dirty="0"/>
              <a:t> </a:t>
            </a:r>
          </a:p>
        </p:txBody>
      </p:sp>
      <p:graphicFrame>
        <p:nvGraphicFramePr>
          <p:cNvPr id="6" name="Diagrama 5"/>
          <p:cNvGraphicFramePr/>
          <p:nvPr>
            <p:extLst>
              <p:ext uri="{D42A27DB-BD31-4B8C-83A1-F6EECF244321}">
                <p14:modId xmlns:p14="http://schemas.microsoft.com/office/powerpoint/2010/main" val="3959351542"/>
              </p:ext>
            </p:extLst>
          </p:nvPr>
        </p:nvGraphicFramePr>
        <p:xfrm>
          <a:off x="611560" y="1196752"/>
          <a:ext cx="788838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400" dirty="0" smtClean="0"/>
              <a:t>Principios a observar en el tratamiento de Datos Personales</a:t>
            </a:r>
            <a:br>
              <a:rPr lang="es-MX" sz="2400" dirty="0" smtClean="0"/>
            </a:br>
            <a:r>
              <a:rPr lang="es-MX" sz="1200" dirty="0" smtClean="0"/>
              <a:t>Art. 12 Ley 316</a:t>
            </a:r>
            <a:endParaRPr lang="es-MX" sz="1200" dirty="0"/>
          </a:p>
        </p:txBody>
      </p:sp>
      <p:graphicFrame>
        <p:nvGraphicFramePr>
          <p:cNvPr id="4" name="3 Diagrama"/>
          <p:cNvGraphicFramePr/>
          <p:nvPr>
            <p:extLst>
              <p:ext uri="{D42A27DB-BD31-4B8C-83A1-F6EECF244321}">
                <p14:modId xmlns:p14="http://schemas.microsoft.com/office/powerpoint/2010/main" val="1303143810"/>
              </p:ext>
            </p:extLst>
          </p:nvPr>
        </p:nvGraphicFramePr>
        <p:xfrm>
          <a:off x="1331640" y="1484784"/>
          <a:ext cx="79928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3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04664"/>
            <a:ext cx="7772400" cy="1296143"/>
          </a:xfrm>
        </p:spPr>
        <p:txBody>
          <a:bodyPr>
            <a:normAutofit/>
          </a:bodyPr>
          <a:lstStyle/>
          <a:p>
            <a:pPr algn="ctr"/>
            <a:r>
              <a:rPr lang="es-MX" sz="2400" dirty="0" smtClean="0"/>
              <a:t>¿Cuándo No </a:t>
            </a:r>
            <a:r>
              <a:rPr lang="es-MX" sz="2400" dirty="0"/>
              <a:t>se requerirá el consentimiento del titular de la información </a:t>
            </a:r>
            <a:r>
              <a:rPr lang="es-MX" sz="2400" dirty="0" smtClean="0"/>
              <a:t>confidencial?</a:t>
            </a:r>
            <a:endParaRPr lang="es-MX" sz="2400" dirty="0"/>
          </a:p>
        </p:txBody>
      </p:sp>
      <p:graphicFrame>
        <p:nvGraphicFramePr>
          <p:cNvPr id="3" name="2 Diagrama"/>
          <p:cNvGraphicFramePr/>
          <p:nvPr>
            <p:extLst>
              <p:ext uri="{D42A27DB-BD31-4B8C-83A1-F6EECF244321}">
                <p14:modId xmlns:p14="http://schemas.microsoft.com/office/powerpoint/2010/main" val="2283456772"/>
              </p:ext>
            </p:extLst>
          </p:nvPr>
        </p:nvGraphicFramePr>
        <p:xfrm>
          <a:off x="539552" y="1340768"/>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6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Prueba de daño</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827584" y="1340768"/>
            <a:ext cx="7758545" cy="3179618"/>
          </a:xfrm>
        </p:spPr>
        <p:txBody>
          <a:bodyPr/>
          <a:lstStyle/>
          <a:p>
            <a:pPr algn="just"/>
            <a:r>
              <a:rPr lang="es-MX" sz="1800" dirty="0">
                <a:solidFill>
                  <a:schemeClr val="tx2">
                    <a:lumMod val="90000"/>
                    <a:lumOff val="10000"/>
                  </a:schemeClr>
                </a:solidFill>
              </a:rPr>
              <a:t>La argumentación fundada y motivada que deben realizar los sujetos obligados tendiente a acreditar que la divulgación de información lesiona el interés jurídicamente protegido por la normativa aplicable y que el daño que puede producirse con la publicidad de la información es mayor que el interés de </a:t>
            </a:r>
            <a:r>
              <a:rPr lang="es-MX" sz="1800" dirty="0" smtClean="0">
                <a:solidFill>
                  <a:schemeClr val="tx2">
                    <a:lumMod val="90000"/>
                    <a:lumOff val="10000"/>
                  </a:schemeClr>
                </a:solidFill>
              </a:rPr>
              <a:t>conocerla. </a:t>
            </a:r>
            <a:r>
              <a:rPr lang="es-MX" sz="1200" dirty="0" smtClean="0">
                <a:solidFill>
                  <a:schemeClr val="tx2">
                    <a:lumMod val="90000"/>
                    <a:lumOff val="10000"/>
                  </a:schemeClr>
                </a:solidFill>
              </a:rPr>
              <a:t>(fracción XIV, Dispositivo 2).</a:t>
            </a:r>
            <a:endParaRPr lang="es-MX" sz="1200" dirty="0">
              <a:solidFill>
                <a:schemeClr val="tx2">
                  <a:lumMod val="90000"/>
                  <a:lumOff val="10000"/>
                </a:schemeClr>
              </a:solidFill>
            </a:endParaRPr>
          </a:p>
        </p:txBody>
      </p:sp>
      <p:graphicFrame>
        <p:nvGraphicFramePr>
          <p:cNvPr id="4" name="3 Diagrama"/>
          <p:cNvGraphicFramePr/>
          <p:nvPr>
            <p:extLst>
              <p:ext uri="{D42A27DB-BD31-4B8C-83A1-F6EECF244321}">
                <p14:modId xmlns:p14="http://schemas.microsoft.com/office/powerpoint/2010/main" val="2319775756"/>
              </p:ext>
            </p:extLst>
          </p:nvPr>
        </p:nvGraphicFramePr>
        <p:xfrm>
          <a:off x="1259632" y="3140968"/>
          <a:ext cx="669674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6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lvl="0" algn="ctr"/>
            <a:r>
              <a:rPr lang="es-MX" sz="2400" dirty="0"/>
              <a:t>I</a:t>
            </a:r>
            <a:r>
              <a:rPr lang="es-MX" sz="2400" dirty="0" smtClean="0"/>
              <a:t>nterés público</a:t>
            </a:r>
            <a:br>
              <a:rPr lang="es-MX" sz="2400" dirty="0" smtClean="0"/>
            </a:br>
            <a:r>
              <a:rPr lang="es-MX" sz="2000" dirty="0" smtClean="0"/>
              <a:t>¿Qué características debe cumplir la información?</a:t>
            </a:r>
            <a:br>
              <a:rPr lang="es-MX" sz="2000" dirty="0" smtClean="0"/>
            </a:br>
            <a:r>
              <a:rPr lang="es-MX" sz="1200" dirty="0">
                <a:solidFill>
                  <a:schemeClr val="tx2">
                    <a:lumMod val="90000"/>
                    <a:lumOff val="10000"/>
                  </a:schemeClr>
                </a:solidFill>
              </a:rPr>
              <a:t>Lineamientos para la organización y conservación de los </a:t>
            </a:r>
            <a:r>
              <a:rPr lang="es-MX" sz="1200" dirty="0" smtClean="0">
                <a:solidFill>
                  <a:schemeClr val="tx2">
                    <a:lumMod val="90000"/>
                    <a:lumOff val="10000"/>
                  </a:schemeClr>
                </a:solidFill>
              </a:rPr>
              <a:t>Archivos, dispositivo séptimo</a:t>
            </a:r>
            <a:r>
              <a:rPr lang="es-MX" sz="2000" dirty="0"/>
              <a:t/>
            </a:r>
            <a:br>
              <a:rPr lang="es-MX" sz="2000" dirty="0"/>
            </a:br>
            <a:r>
              <a:rPr lang="es-MX" sz="2000" dirty="0"/>
              <a:t> </a:t>
            </a:r>
          </a:p>
        </p:txBody>
      </p:sp>
      <p:graphicFrame>
        <p:nvGraphicFramePr>
          <p:cNvPr id="3" name="2 Diagrama"/>
          <p:cNvGraphicFramePr/>
          <p:nvPr>
            <p:extLst>
              <p:ext uri="{D42A27DB-BD31-4B8C-83A1-F6EECF244321}">
                <p14:modId xmlns:p14="http://schemas.microsoft.com/office/powerpoint/2010/main" val="1188305594"/>
              </p:ext>
            </p:extLst>
          </p:nvPr>
        </p:nvGraphicFramePr>
        <p:xfrm>
          <a:off x="539552" y="1412776"/>
          <a:ext cx="777686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08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Prueba de interés público </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865909" y="2154382"/>
            <a:ext cx="7758545" cy="3179618"/>
          </a:xfrm>
        </p:spPr>
        <p:txBody>
          <a:bodyPr/>
          <a:lstStyle/>
          <a:p>
            <a:pPr algn="just"/>
            <a:r>
              <a:rPr lang="es-MX" sz="1800" dirty="0">
                <a:solidFill>
                  <a:schemeClr val="tx2">
                    <a:lumMod val="90000"/>
                    <a:lumOff val="10000"/>
                  </a:schemeClr>
                </a:solidFill>
              </a:rPr>
              <a:t>La argumentación y fundamentación realizada por los organismos garantes, mediante un ejercicio de ponderación, tendiente a acreditar que el beneficio que reporta dar a conocer la información confidencial pedida o solicitada es mayor la invasión que su divulgación genera en los derechos de las </a:t>
            </a:r>
            <a:r>
              <a:rPr lang="es-MX" sz="1800" dirty="0" smtClean="0">
                <a:solidFill>
                  <a:schemeClr val="tx2">
                    <a:lumMod val="90000"/>
                    <a:lumOff val="10000"/>
                  </a:schemeClr>
                </a:solidFill>
              </a:rPr>
              <a:t>personas. </a:t>
            </a:r>
            <a:r>
              <a:rPr lang="es-MX" sz="1200" dirty="0">
                <a:solidFill>
                  <a:schemeClr val="tx2">
                    <a:lumMod val="90000"/>
                    <a:lumOff val="10000"/>
                  </a:schemeClr>
                </a:solidFill>
              </a:rPr>
              <a:t>(fracción </a:t>
            </a:r>
            <a:r>
              <a:rPr lang="es-MX" sz="1200" dirty="0" smtClean="0">
                <a:solidFill>
                  <a:schemeClr val="tx2">
                    <a:lumMod val="90000"/>
                    <a:lumOff val="10000"/>
                  </a:schemeClr>
                </a:solidFill>
              </a:rPr>
              <a:t>XV</a:t>
            </a:r>
            <a:r>
              <a:rPr lang="es-MX" sz="1200" dirty="0">
                <a:solidFill>
                  <a:schemeClr val="tx2">
                    <a:lumMod val="90000"/>
                    <a:lumOff val="10000"/>
                  </a:schemeClr>
                </a:solidFill>
              </a:rPr>
              <a:t>, Dispositivo 2)</a:t>
            </a:r>
          </a:p>
          <a:p>
            <a:pPr algn="just"/>
            <a:r>
              <a:rPr lang="es-MX" dirty="0" smtClean="0">
                <a:solidFill>
                  <a:schemeClr val="tx2">
                    <a:lumMod val="90000"/>
                    <a:lumOff val="10000"/>
                  </a:schemeClr>
                </a:solidFill>
              </a:rPr>
              <a:t> </a:t>
            </a:r>
            <a:endParaRPr lang="es-MX" dirty="0">
              <a:solidFill>
                <a:schemeClr val="tx2">
                  <a:lumMod val="90000"/>
                  <a:lumOff val="10000"/>
                </a:schemeClr>
              </a:solidFill>
            </a:endParaRPr>
          </a:p>
        </p:txBody>
      </p:sp>
    </p:spTree>
    <p:extLst>
      <p:ext uri="{BB962C8B-B14F-4D97-AF65-F5344CB8AC3E}">
        <p14:creationId xmlns:p14="http://schemas.microsoft.com/office/powerpoint/2010/main" val="30696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¿Que es clasificar?</a:t>
            </a:r>
            <a:br>
              <a:rPr lang="es-MX" sz="2800" dirty="0"/>
            </a:br>
            <a:endParaRPr lang="es-MX" sz="2800" dirty="0"/>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865909" y="2154382"/>
            <a:ext cx="7758545" cy="3578874"/>
          </a:xfrm>
        </p:spPr>
        <p:txBody>
          <a:bodyPr/>
          <a:lstStyle/>
          <a:p>
            <a:pPr algn="just"/>
            <a:r>
              <a:rPr lang="es-MX" sz="1800" dirty="0">
                <a:solidFill>
                  <a:schemeClr val="tx2">
                    <a:lumMod val="90000"/>
                    <a:lumOff val="10000"/>
                  </a:schemeClr>
                </a:solidFill>
              </a:rPr>
              <a:t>Del b. lat. classificare.</a:t>
            </a:r>
          </a:p>
          <a:p>
            <a:pPr algn="just"/>
            <a:r>
              <a:rPr lang="es-MX" sz="1800" dirty="0">
                <a:solidFill>
                  <a:schemeClr val="tx2">
                    <a:lumMod val="90000"/>
                    <a:lumOff val="10000"/>
                  </a:schemeClr>
                </a:solidFill>
              </a:rPr>
              <a:t>1. </a:t>
            </a:r>
            <a:r>
              <a:rPr lang="es-MX" sz="1800" dirty="0" err="1">
                <a:solidFill>
                  <a:schemeClr val="tx2">
                    <a:lumMod val="90000"/>
                    <a:lumOff val="10000"/>
                  </a:schemeClr>
                </a:solidFill>
              </a:rPr>
              <a:t>tr</a:t>
            </a:r>
            <a:r>
              <a:rPr lang="es-MX" sz="1800" dirty="0">
                <a:solidFill>
                  <a:schemeClr val="tx2">
                    <a:lumMod val="90000"/>
                    <a:lumOff val="10000"/>
                  </a:schemeClr>
                </a:solidFill>
              </a:rPr>
              <a:t>. Ordenar o disponer por clases algo.</a:t>
            </a:r>
          </a:p>
          <a:p>
            <a:pPr algn="just"/>
            <a:r>
              <a:rPr lang="es-MX" sz="1800" dirty="0">
                <a:solidFill>
                  <a:schemeClr val="tx2">
                    <a:lumMod val="90000"/>
                    <a:lumOff val="10000"/>
                  </a:schemeClr>
                </a:solidFill>
              </a:rPr>
              <a:t>2. </a:t>
            </a:r>
            <a:r>
              <a:rPr lang="es-MX" sz="1800" dirty="0" err="1">
                <a:solidFill>
                  <a:schemeClr val="tx2">
                    <a:lumMod val="90000"/>
                    <a:lumOff val="10000"/>
                  </a:schemeClr>
                </a:solidFill>
              </a:rPr>
              <a:t>tr</a:t>
            </a:r>
            <a:r>
              <a:rPr lang="es-MX" sz="1800" dirty="0">
                <a:solidFill>
                  <a:schemeClr val="tx2">
                    <a:lumMod val="90000"/>
                    <a:lumOff val="10000"/>
                  </a:schemeClr>
                </a:solidFill>
              </a:rPr>
              <a:t>. Dar carácter secreto o reservado a un documento.</a:t>
            </a:r>
            <a:endParaRPr lang="es-MX" sz="1800" dirty="0" smtClean="0">
              <a:solidFill>
                <a:schemeClr val="tx2">
                  <a:lumMod val="90000"/>
                  <a:lumOff val="10000"/>
                </a:schemeClr>
              </a:solidFill>
            </a:endParaRPr>
          </a:p>
          <a:p>
            <a:pPr algn="just"/>
            <a:endParaRPr lang="es-MX" sz="1800" dirty="0" smtClean="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smtClean="0">
                <a:solidFill>
                  <a:schemeClr val="tx2">
                    <a:lumMod val="90000"/>
                    <a:lumOff val="10000"/>
                  </a:schemeClr>
                </a:solidFill>
              </a:rPr>
              <a:t>Es </a:t>
            </a:r>
            <a:r>
              <a:rPr lang="es-MX" sz="1800" dirty="0">
                <a:solidFill>
                  <a:schemeClr val="tx2">
                    <a:lumMod val="90000"/>
                    <a:lumOff val="10000"/>
                  </a:schemeClr>
                </a:solidFill>
              </a:rPr>
              <a:t>el proceso mediante el cual el sujeto obligado, determina que la información en su poder actualiza alguno de los supuestos de reserva o confidencialidad, conforme a la Ley General o Local</a:t>
            </a:r>
            <a:r>
              <a:rPr lang="es-MX" sz="1800" dirty="0" smtClean="0">
                <a:solidFill>
                  <a:schemeClr val="tx2">
                    <a:lumMod val="90000"/>
                    <a:lumOff val="10000"/>
                  </a:schemeClr>
                </a:solidFill>
              </a:rPr>
              <a:t>. </a:t>
            </a:r>
            <a:r>
              <a:rPr lang="es-MX" sz="1200" dirty="0">
                <a:solidFill>
                  <a:schemeClr val="tx2">
                    <a:lumMod val="90000"/>
                    <a:lumOff val="10000"/>
                  </a:schemeClr>
                </a:solidFill>
              </a:rPr>
              <a:t>Art. </a:t>
            </a:r>
            <a:r>
              <a:rPr lang="es-MX" sz="1200" dirty="0" smtClean="0">
                <a:solidFill>
                  <a:schemeClr val="tx2">
                    <a:lumMod val="90000"/>
                    <a:lumOff val="10000"/>
                  </a:schemeClr>
                </a:solidFill>
              </a:rPr>
              <a:t>55 Ley 875</a:t>
            </a:r>
            <a:endParaRPr lang="es-MX" sz="1200" dirty="0">
              <a:solidFill>
                <a:schemeClr val="tx2">
                  <a:lumMod val="90000"/>
                  <a:lumOff val="10000"/>
                </a:schemeClr>
              </a:solidFill>
            </a:endParaRPr>
          </a:p>
        </p:txBody>
      </p:sp>
    </p:spTree>
    <p:extLst>
      <p:ext uri="{BB962C8B-B14F-4D97-AF65-F5344CB8AC3E}">
        <p14:creationId xmlns:p14="http://schemas.microsoft.com/office/powerpoint/2010/main" val="396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1296143"/>
          </a:xfrm>
        </p:spPr>
        <p:txBody>
          <a:bodyPr>
            <a:normAutofit/>
          </a:bodyPr>
          <a:lstStyle/>
          <a:p>
            <a:pPr algn="ctr"/>
            <a:r>
              <a:rPr lang="es-MX" sz="2400" dirty="0"/>
              <a:t>¿Que información se puede clasificar?</a:t>
            </a:r>
            <a:br>
              <a:rPr lang="es-MX" sz="2400" dirty="0"/>
            </a:br>
            <a:r>
              <a:rPr lang="es-MX" sz="1200" dirty="0"/>
              <a:t>Art. </a:t>
            </a:r>
            <a:r>
              <a:rPr lang="es-MX" sz="1200" dirty="0" smtClean="0"/>
              <a:t>68 Ley 875</a:t>
            </a:r>
            <a:endParaRPr lang="es-MX" sz="1200" dirty="0"/>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83568" y="3356992"/>
            <a:ext cx="7758545" cy="3179618"/>
          </a:xfrm>
        </p:spPr>
        <p:txBody>
          <a:bodyPr/>
          <a:lstStyle/>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endParaRPr lang="es-MX" sz="1400" dirty="0">
              <a:solidFill>
                <a:schemeClr val="tx2">
                  <a:lumMod val="90000"/>
                  <a:lumOff val="10000"/>
                </a:schemeClr>
              </a:solidFill>
            </a:endParaRPr>
          </a:p>
          <a:p>
            <a:pPr algn="just"/>
            <a:endParaRPr lang="es-MX" sz="1400" dirty="0" smtClean="0">
              <a:solidFill>
                <a:schemeClr val="tx2">
                  <a:lumMod val="90000"/>
                  <a:lumOff val="10000"/>
                </a:schemeClr>
              </a:solidFill>
            </a:endParaRPr>
          </a:p>
          <a:p>
            <a:pPr algn="just"/>
            <a:r>
              <a:rPr lang="es-MX" sz="1400" dirty="0" smtClean="0">
                <a:solidFill>
                  <a:schemeClr val="tx2">
                    <a:lumMod val="90000"/>
                    <a:lumOff val="10000"/>
                  </a:schemeClr>
                </a:solidFill>
              </a:rPr>
              <a:t>X</a:t>
            </a:r>
            <a:r>
              <a:rPr lang="es-MX" sz="1400" dirty="0">
                <a:solidFill>
                  <a:schemeClr val="tx2">
                    <a:lumMod val="90000"/>
                    <a:lumOff val="10000"/>
                  </a:schemeClr>
                </a:solidFill>
              </a:rPr>
              <a:t>. Las demás contenidas en la Ley General.</a:t>
            </a:r>
          </a:p>
        </p:txBody>
      </p:sp>
      <p:graphicFrame>
        <p:nvGraphicFramePr>
          <p:cNvPr id="4" name="3 Diagrama"/>
          <p:cNvGraphicFramePr/>
          <p:nvPr>
            <p:extLst>
              <p:ext uri="{D42A27DB-BD31-4B8C-83A1-F6EECF244321}">
                <p14:modId xmlns:p14="http://schemas.microsoft.com/office/powerpoint/2010/main" val="3315330944"/>
              </p:ext>
            </p:extLst>
          </p:nvPr>
        </p:nvGraphicFramePr>
        <p:xfrm>
          <a:off x="107504" y="980728"/>
          <a:ext cx="885698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5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92696"/>
            <a:ext cx="7772400" cy="1470025"/>
          </a:xfrm>
        </p:spPr>
        <p:txBody>
          <a:bodyPr/>
          <a:lstStyle/>
          <a:p>
            <a:pPr algn="ctr"/>
            <a:r>
              <a:rPr lang="es-MX" sz="2400" dirty="0"/>
              <a:t>Objetivo del Curso</a:t>
            </a:r>
          </a:p>
        </p:txBody>
      </p:sp>
      <p:sp>
        <p:nvSpPr>
          <p:cNvPr id="3" name="2 Subtítulo"/>
          <p:cNvSpPr>
            <a:spLocks noGrp="1"/>
          </p:cNvSpPr>
          <p:nvPr>
            <p:ph type="subTitle" idx="1"/>
          </p:nvPr>
        </p:nvSpPr>
        <p:spPr>
          <a:xfrm>
            <a:off x="667279" y="1916832"/>
            <a:ext cx="7776864" cy="4032448"/>
          </a:xfrm>
        </p:spPr>
        <p:txBody>
          <a:bodyPr>
            <a:normAutofit/>
          </a:bodyPr>
          <a:lstStyle/>
          <a:p>
            <a:pPr algn="just"/>
            <a:r>
              <a:rPr lang="es-MX" sz="2000" dirty="0" smtClean="0">
                <a:solidFill>
                  <a:schemeClr val="tx1"/>
                </a:solidFill>
              </a:rPr>
              <a:t>Analizar el marco normativo con </a:t>
            </a:r>
            <a:r>
              <a:rPr lang="es-MX" sz="2000" dirty="0">
                <a:solidFill>
                  <a:schemeClr val="tx1"/>
                </a:solidFill>
              </a:rPr>
              <a:t>base en </a:t>
            </a:r>
            <a:r>
              <a:rPr lang="es-MX" sz="2000" dirty="0" smtClean="0">
                <a:solidFill>
                  <a:schemeClr val="tx1"/>
                </a:solidFill>
              </a:rPr>
              <a:t>el cual </a:t>
            </a:r>
            <a:r>
              <a:rPr lang="es-MX" sz="2000" dirty="0">
                <a:solidFill>
                  <a:schemeClr val="tx1"/>
                </a:solidFill>
              </a:rPr>
              <a:t>los sujetos obligados clasificarán como reservada o confidencial la información que posean, desclasificarán y generarán, en su caso, versiones públicas de expedientes o documentos que contengan partes o secciones clasificadas.</a:t>
            </a:r>
          </a:p>
        </p:txBody>
      </p:sp>
    </p:spTree>
    <p:extLst>
      <p:ext uri="{BB962C8B-B14F-4D97-AF65-F5344CB8AC3E}">
        <p14:creationId xmlns:p14="http://schemas.microsoft.com/office/powerpoint/2010/main" val="11110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Restricciones </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865909" y="1772816"/>
            <a:ext cx="7758545" cy="3179618"/>
          </a:xfrm>
        </p:spPr>
        <p:txBody>
          <a:bodyPr/>
          <a:lstStyle/>
          <a:p>
            <a:pPr algn="just"/>
            <a:r>
              <a:rPr lang="es-MX" sz="1800" dirty="0">
                <a:solidFill>
                  <a:schemeClr val="tx2">
                    <a:lumMod val="90000"/>
                    <a:lumOff val="10000"/>
                  </a:schemeClr>
                </a:solidFill>
              </a:rPr>
              <a:t>No se pueden emitir acuerdos de carácter general que pretendan clasificar la información. </a:t>
            </a:r>
            <a:r>
              <a:rPr lang="es-MX" sz="1200" dirty="0">
                <a:solidFill>
                  <a:schemeClr val="tx2">
                    <a:lumMod val="90000"/>
                    <a:lumOff val="10000"/>
                  </a:schemeClr>
                </a:solidFill>
              </a:rPr>
              <a:t>Art. </a:t>
            </a:r>
            <a:r>
              <a:rPr lang="es-MX" sz="1200" dirty="0" smtClean="0">
                <a:solidFill>
                  <a:schemeClr val="tx2">
                    <a:lumMod val="90000"/>
                    <a:lumOff val="10000"/>
                  </a:schemeClr>
                </a:solidFill>
              </a:rPr>
              <a:t>56 Ley 875</a:t>
            </a:r>
            <a:endParaRPr lang="es-MX" sz="1200" dirty="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No se puede clasificar la información antes de que se genere. </a:t>
            </a:r>
            <a:r>
              <a:rPr lang="es-MX" sz="1200" dirty="0">
                <a:solidFill>
                  <a:schemeClr val="tx2">
                    <a:lumMod val="90000"/>
                    <a:lumOff val="10000"/>
                  </a:schemeClr>
                </a:solidFill>
              </a:rPr>
              <a:t>Art. </a:t>
            </a:r>
            <a:r>
              <a:rPr lang="es-MX" sz="1200" dirty="0" smtClean="0">
                <a:solidFill>
                  <a:schemeClr val="tx2">
                    <a:lumMod val="90000"/>
                    <a:lumOff val="10000"/>
                  </a:schemeClr>
                </a:solidFill>
              </a:rPr>
              <a:t>62 Ley 875</a:t>
            </a:r>
            <a:endParaRPr lang="es-MX" sz="1200" dirty="0">
              <a:solidFill>
                <a:schemeClr val="tx2">
                  <a:lumMod val="90000"/>
                  <a:lumOff val="10000"/>
                </a:schemeClr>
              </a:solidFill>
            </a:endParaRP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La información contenida en las obligaciones de transparencia no podrán omitirse en las versiones públicas.</a:t>
            </a:r>
          </a:p>
          <a:p>
            <a:pPr algn="just"/>
            <a:endParaRPr lang="es-MX" sz="1800" dirty="0">
              <a:solidFill>
                <a:schemeClr val="tx2">
                  <a:lumMod val="90000"/>
                  <a:lumOff val="10000"/>
                </a:schemeClr>
              </a:solidFill>
            </a:endParaRPr>
          </a:p>
          <a:p>
            <a:pPr algn="just"/>
            <a:r>
              <a:rPr lang="es-MX" sz="1800" dirty="0">
                <a:solidFill>
                  <a:schemeClr val="tx2">
                    <a:lumMod val="90000"/>
                    <a:lumOff val="10000"/>
                  </a:schemeClr>
                </a:solidFill>
              </a:rPr>
              <a:t>No se puede invocar la reserva de información cuando se trate de información relevista a la investiga de violaciones a los DD. HH.,delitos de lesa humanidad o relacionada con actos de corrupción. </a:t>
            </a:r>
            <a:r>
              <a:rPr lang="es-MX" sz="1200" dirty="0">
                <a:solidFill>
                  <a:schemeClr val="tx2">
                    <a:lumMod val="90000"/>
                    <a:lumOff val="10000"/>
                  </a:schemeClr>
                </a:solidFill>
              </a:rPr>
              <a:t>Art. </a:t>
            </a:r>
            <a:r>
              <a:rPr lang="es-MX" sz="1200" dirty="0" smtClean="0">
                <a:solidFill>
                  <a:schemeClr val="tx2">
                    <a:lumMod val="90000"/>
                    <a:lumOff val="10000"/>
                  </a:schemeClr>
                </a:solidFill>
              </a:rPr>
              <a:t>68 Ley 875</a:t>
            </a:r>
            <a:endParaRPr lang="es-MX" sz="12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p:txBody>
      </p:sp>
    </p:spTree>
    <p:extLst>
      <p:ext uri="{BB962C8B-B14F-4D97-AF65-F5344CB8AC3E}">
        <p14:creationId xmlns:p14="http://schemas.microsoft.com/office/powerpoint/2010/main" val="217740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8136904" cy="1296143"/>
          </a:xfrm>
        </p:spPr>
        <p:txBody>
          <a:bodyPr>
            <a:noAutofit/>
          </a:bodyPr>
          <a:lstStyle/>
          <a:p>
            <a:pPr algn="ctr"/>
            <a:r>
              <a:rPr lang="es-MX" sz="2800" dirty="0"/>
              <a:t>¿En que momento se clasifica la información?</a:t>
            </a:r>
            <a:br>
              <a:rPr lang="es-MX" sz="2800" dirty="0"/>
            </a:br>
            <a:r>
              <a:rPr lang="es-MX" sz="1400" dirty="0"/>
              <a:t>Art. </a:t>
            </a:r>
            <a:r>
              <a:rPr lang="es-MX" sz="1400" dirty="0" smtClean="0"/>
              <a:t>60 Ley 875</a:t>
            </a:r>
            <a:endParaRPr lang="es-MX" sz="1400" dirty="0"/>
          </a:p>
        </p:txBody>
      </p:sp>
      <p:graphicFrame>
        <p:nvGraphicFramePr>
          <p:cNvPr id="3" name="2 Diagrama"/>
          <p:cNvGraphicFramePr/>
          <p:nvPr>
            <p:extLst>
              <p:ext uri="{D42A27DB-BD31-4B8C-83A1-F6EECF244321}">
                <p14:modId xmlns:p14="http://schemas.microsoft.com/office/powerpoint/2010/main" val="3038316006"/>
              </p:ext>
            </p:extLst>
          </p:nvPr>
        </p:nvGraphicFramePr>
        <p:xfrm>
          <a:off x="611560" y="1556792"/>
          <a:ext cx="784887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38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¿Quien clasifica la información ?</a:t>
            </a:r>
            <a:br>
              <a:rPr lang="es-MX" sz="2800" dirty="0"/>
            </a:br>
            <a:r>
              <a:rPr lang="es-MX" sz="1400" dirty="0"/>
              <a:t>Arts. 55 y </a:t>
            </a:r>
            <a:r>
              <a:rPr lang="es-MX" sz="1400" dirty="0" smtClean="0"/>
              <a:t>69 Ley 875</a:t>
            </a:r>
            <a:endParaRPr lang="es-MX" sz="1400" dirty="0"/>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83568" y="1556792"/>
            <a:ext cx="7758545" cy="3179618"/>
          </a:xfrm>
        </p:spPr>
        <p:txBody>
          <a:bodyPr/>
          <a:lstStyle/>
          <a:p>
            <a:pPr algn="just"/>
            <a:r>
              <a:rPr lang="es-MX" sz="2000" dirty="0">
                <a:solidFill>
                  <a:schemeClr val="tx2">
                    <a:lumMod val="90000"/>
                    <a:lumOff val="10000"/>
                  </a:schemeClr>
                </a:solidFill>
              </a:rPr>
              <a:t>Los titulares de las áreas de los sujetos obligados son los responsables.</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Remiten al Comité por conducto de la Unidad de Transparencia, el informe con los elementos en donde funden y motiven la clasificación de la información.</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La información es clasificada por el Comité.</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El acuerdo o resolución se le hará saber al solicitante</a:t>
            </a:r>
            <a:r>
              <a:rPr lang="es-MX" sz="2000" dirty="0" smtClean="0">
                <a:solidFill>
                  <a:schemeClr val="tx2">
                    <a:lumMod val="90000"/>
                    <a:lumOff val="10000"/>
                  </a:schemeClr>
                </a:solidFill>
              </a:rPr>
              <a:t>.</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En ausencia de los titulares de las áreas, la información será clasificada o desclasificada por la persona que lo </a:t>
            </a:r>
            <a:r>
              <a:rPr lang="es-MX" sz="2000" dirty="0" smtClean="0">
                <a:solidFill>
                  <a:schemeClr val="tx2">
                    <a:lumMod val="90000"/>
                    <a:lumOff val="10000"/>
                  </a:schemeClr>
                </a:solidFill>
              </a:rPr>
              <a:t>supla</a:t>
            </a:r>
            <a:endParaRPr lang="es-MX" sz="2000" dirty="0">
              <a:solidFill>
                <a:schemeClr val="tx2">
                  <a:lumMod val="90000"/>
                  <a:lumOff val="10000"/>
                </a:schemeClr>
              </a:solidFill>
            </a:endParaRPr>
          </a:p>
        </p:txBody>
      </p:sp>
    </p:spTree>
    <p:extLst>
      <p:ext uri="{BB962C8B-B14F-4D97-AF65-F5344CB8AC3E}">
        <p14:creationId xmlns:p14="http://schemas.microsoft.com/office/powerpoint/2010/main" val="310933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800" dirty="0" smtClean="0"/>
              <a:t>Aplicación de la Prueba </a:t>
            </a:r>
            <a:r>
              <a:rPr lang="es-MX" sz="2800" dirty="0"/>
              <a:t>de daño</a:t>
            </a:r>
          </a:p>
        </p:txBody>
      </p:sp>
      <p:graphicFrame>
        <p:nvGraphicFramePr>
          <p:cNvPr id="3" name="Diagrama 2"/>
          <p:cNvGraphicFramePr/>
          <p:nvPr>
            <p:extLst>
              <p:ext uri="{D42A27DB-BD31-4B8C-83A1-F6EECF244321}">
                <p14:modId xmlns:p14="http://schemas.microsoft.com/office/powerpoint/2010/main" val="3671027572"/>
              </p:ext>
            </p:extLst>
          </p:nvPr>
        </p:nvGraphicFramePr>
        <p:xfrm>
          <a:off x="467544" y="1412776"/>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9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792087"/>
          </a:xfrm>
        </p:spPr>
        <p:txBody>
          <a:bodyPr/>
          <a:lstStyle/>
          <a:p>
            <a:pPr algn="ctr"/>
            <a:r>
              <a:rPr lang="es-MX" sz="2400" dirty="0" smtClean="0"/>
              <a:t>Noción de la esfera de derechos fundamentales</a:t>
            </a:r>
            <a:endParaRPr lang="es-MX"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2" t="14156" r="12402" b="6478"/>
          <a:stretch/>
        </p:blipFill>
        <p:spPr bwMode="auto">
          <a:xfrm>
            <a:off x="1331640" y="1268759"/>
            <a:ext cx="6763218" cy="470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99592" y="4875354"/>
            <a:ext cx="136815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smtClean="0">
              <a:solidFill>
                <a:schemeClr val="tx2">
                  <a:lumMod val="90000"/>
                  <a:lumOff val="10000"/>
                </a:schemeClr>
              </a:solidFill>
            </a:endParaRPr>
          </a:p>
          <a:p>
            <a:pPr algn="ctr"/>
            <a:r>
              <a:rPr lang="es-MX" sz="1200" dirty="0" smtClean="0">
                <a:solidFill>
                  <a:schemeClr val="tx1">
                    <a:lumMod val="90000"/>
                    <a:lumOff val="10000"/>
                  </a:schemeClr>
                </a:solidFill>
                <a:latin typeface="Arial" panose="020B0604020202020204" pitchFamily="34" charset="0"/>
                <a:cs typeface="Arial" panose="020B0604020202020204" pitchFamily="34" charset="0"/>
              </a:rPr>
              <a:t>Delimitación</a:t>
            </a:r>
          </a:p>
          <a:p>
            <a:pPr algn="ctr"/>
            <a:r>
              <a:rPr lang="es-MX" sz="1200" dirty="0" smtClean="0">
                <a:solidFill>
                  <a:schemeClr val="tx1">
                    <a:lumMod val="90000"/>
                    <a:lumOff val="10000"/>
                  </a:schemeClr>
                </a:solidFill>
                <a:latin typeface="Arial" panose="020B0604020202020204" pitchFamily="34" charset="0"/>
                <a:cs typeface="Arial" panose="020B0604020202020204" pitchFamily="34" charset="0"/>
              </a:rPr>
              <a:t>Límite interno</a:t>
            </a:r>
          </a:p>
          <a:p>
            <a:pPr algn="ctr"/>
            <a:endParaRPr lang="es-MX" sz="1200" dirty="0">
              <a:solidFill>
                <a:schemeClr val="tx2">
                  <a:lumMod val="90000"/>
                  <a:lumOff val="10000"/>
                </a:schemeClr>
              </a:solidFill>
            </a:endParaRPr>
          </a:p>
        </p:txBody>
      </p:sp>
    </p:spTree>
    <p:extLst>
      <p:ext uri="{BB962C8B-B14F-4D97-AF65-F5344CB8AC3E}">
        <p14:creationId xmlns:p14="http://schemas.microsoft.com/office/powerpoint/2010/main" val="68507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800" dirty="0" smtClean="0"/>
              <a:t>Aplicación de la Prueba </a:t>
            </a:r>
            <a:r>
              <a:rPr lang="es-MX" sz="2800" dirty="0"/>
              <a:t>de daño</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79" t="5885" r="13679" b="7494"/>
          <a:stretch/>
        </p:blipFill>
        <p:spPr bwMode="auto">
          <a:xfrm>
            <a:off x="1187624" y="980728"/>
            <a:ext cx="7123887" cy="530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732240" y="6021288"/>
            <a:ext cx="432048" cy="26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arriba"/>
          <p:cNvSpPr/>
          <p:nvPr/>
        </p:nvSpPr>
        <p:spPr>
          <a:xfrm>
            <a:off x="1142825" y="4205903"/>
            <a:ext cx="432048" cy="20601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rriba"/>
          <p:cNvSpPr/>
          <p:nvPr/>
        </p:nvSpPr>
        <p:spPr>
          <a:xfrm rot="10800000">
            <a:off x="1142824" y="2060848"/>
            <a:ext cx="432048" cy="1996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1264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800" dirty="0" smtClean="0"/>
              <a:t>Test de Proporcionalidad</a:t>
            </a:r>
            <a:br>
              <a:rPr lang="es-MX" sz="2800" dirty="0" smtClean="0"/>
            </a:br>
            <a:r>
              <a:rPr lang="es-MX" sz="1600" dirty="0" smtClean="0"/>
              <a:t>Medida que restringe debe superarlo</a:t>
            </a:r>
            <a:endParaRPr lang="es-MX" sz="1600" dirty="0"/>
          </a:p>
        </p:txBody>
      </p:sp>
      <p:sp>
        <p:nvSpPr>
          <p:cNvPr id="5" name="4 Rectángulo"/>
          <p:cNvSpPr/>
          <p:nvPr/>
        </p:nvSpPr>
        <p:spPr>
          <a:xfrm>
            <a:off x="6732240" y="6021288"/>
            <a:ext cx="432048" cy="26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3" name="2 Diagrama"/>
          <p:cNvGraphicFramePr/>
          <p:nvPr>
            <p:extLst>
              <p:ext uri="{D42A27DB-BD31-4B8C-83A1-F6EECF244321}">
                <p14:modId xmlns:p14="http://schemas.microsoft.com/office/powerpoint/2010/main" val="2190447263"/>
              </p:ext>
            </p:extLst>
          </p:nvPr>
        </p:nvGraphicFramePr>
        <p:xfrm>
          <a:off x="323528" y="1412775"/>
          <a:ext cx="8676456" cy="487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¿Cuáles son los plazos de reserva?</a:t>
            </a:r>
            <a:br>
              <a:rPr lang="es-MX" sz="2800" dirty="0"/>
            </a:br>
            <a:r>
              <a:rPr lang="es-MX" sz="1400" dirty="0"/>
              <a:t>Art. </a:t>
            </a:r>
            <a:r>
              <a:rPr lang="es-MX" sz="1400" dirty="0" smtClean="0"/>
              <a:t>56 Ley 875</a:t>
            </a:r>
            <a:endParaRPr lang="es-MX" sz="1400" dirty="0"/>
          </a:p>
        </p:txBody>
      </p:sp>
      <p:graphicFrame>
        <p:nvGraphicFramePr>
          <p:cNvPr id="3" name="2 Diagrama"/>
          <p:cNvGraphicFramePr/>
          <p:nvPr>
            <p:extLst>
              <p:ext uri="{D42A27DB-BD31-4B8C-83A1-F6EECF244321}">
                <p14:modId xmlns:p14="http://schemas.microsoft.com/office/powerpoint/2010/main" val="1727413107"/>
              </p:ext>
            </p:extLst>
          </p:nvPr>
        </p:nvGraphicFramePr>
        <p:xfrm>
          <a:off x="611560" y="1556792"/>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85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97423" y="199582"/>
            <a:ext cx="7772400" cy="1296143"/>
          </a:xfrm>
        </p:spPr>
        <p:txBody>
          <a:bodyPr>
            <a:normAutofit/>
          </a:bodyPr>
          <a:lstStyle/>
          <a:p>
            <a:pPr algn="ctr"/>
            <a:r>
              <a:rPr lang="es-MX" sz="2800" dirty="0"/>
              <a:t>Leyenda de clasificación </a:t>
            </a:r>
            <a:br>
              <a:rPr lang="es-MX" sz="2800" dirty="0"/>
            </a:br>
            <a:r>
              <a:rPr lang="es-MX" sz="1400" dirty="0"/>
              <a:t>Art. 61 </a:t>
            </a:r>
            <a:r>
              <a:rPr lang="es-MX" sz="1400" dirty="0" smtClean="0"/>
              <a:t>Ley 875 y </a:t>
            </a:r>
            <a:r>
              <a:rPr lang="es-MX" sz="1400" dirty="0"/>
              <a:t>Dispositivo 50</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11560" y="1340768"/>
            <a:ext cx="7758545" cy="3179618"/>
          </a:xfrm>
        </p:spPr>
        <p:txBody>
          <a:bodyPr/>
          <a:lstStyle/>
          <a:p>
            <a:pPr algn="just"/>
            <a:r>
              <a:rPr lang="es-MX" sz="1600" dirty="0">
                <a:solidFill>
                  <a:schemeClr val="tx2">
                    <a:lumMod val="90000"/>
                    <a:lumOff val="10000"/>
                  </a:schemeClr>
                </a:solidFill>
              </a:rPr>
              <a:t>Debe indicar:</a:t>
            </a:r>
          </a:p>
          <a:p>
            <a:pPr algn="just"/>
            <a:r>
              <a:rPr lang="es-MX" sz="1600" dirty="0" smtClean="0">
                <a:solidFill>
                  <a:schemeClr val="tx2">
                    <a:lumMod val="90000"/>
                    <a:lumOff val="10000"/>
                  </a:schemeClr>
                </a:solidFill>
              </a:rPr>
              <a:t>Fecha </a:t>
            </a:r>
            <a:r>
              <a:rPr lang="es-MX" sz="1600" dirty="0">
                <a:solidFill>
                  <a:schemeClr val="tx2">
                    <a:lumMod val="90000"/>
                    <a:lumOff val="10000"/>
                  </a:schemeClr>
                </a:solidFill>
              </a:rPr>
              <a:t>de sesión del Comité donde se confirmó la clasificación de la información.</a:t>
            </a:r>
          </a:p>
          <a:p>
            <a:pPr algn="just"/>
            <a:r>
              <a:rPr lang="es-MX" sz="1600" dirty="0" smtClean="0">
                <a:solidFill>
                  <a:schemeClr val="tx2">
                    <a:lumMod val="90000"/>
                    <a:lumOff val="10000"/>
                  </a:schemeClr>
                </a:solidFill>
              </a:rPr>
              <a:t>Nombre </a:t>
            </a:r>
            <a:r>
              <a:rPr lang="es-MX" sz="1600" dirty="0">
                <a:solidFill>
                  <a:schemeClr val="tx2">
                    <a:lumMod val="90000"/>
                    <a:lumOff val="10000"/>
                  </a:schemeClr>
                </a:solidFill>
              </a:rPr>
              <a:t>del área.</a:t>
            </a:r>
          </a:p>
          <a:p>
            <a:pPr algn="just"/>
            <a:r>
              <a:rPr lang="es-MX" sz="1600" dirty="0" smtClean="0">
                <a:solidFill>
                  <a:schemeClr val="tx2">
                    <a:lumMod val="90000"/>
                    <a:lumOff val="10000"/>
                  </a:schemeClr>
                </a:solidFill>
              </a:rPr>
              <a:t>La </a:t>
            </a:r>
            <a:r>
              <a:rPr lang="es-MX" sz="1600" dirty="0">
                <a:solidFill>
                  <a:schemeClr val="tx2">
                    <a:lumMod val="90000"/>
                    <a:lumOff val="10000"/>
                  </a:schemeClr>
                </a:solidFill>
              </a:rPr>
              <a:t>palabra reservada o confidencial.</a:t>
            </a:r>
          </a:p>
          <a:p>
            <a:pPr algn="just"/>
            <a:r>
              <a:rPr lang="es-MX" sz="1600" dirty="0" smtClean="0">
                <a:solidFill>
                  <a:schemeClr val="tx2">
                    <a:lumMod val="90000"/>
                    <a:lumOff val="10000"/>
                  </a:schemeClr>
                </a:solidFill>
              </a:rPr>
              <a:t>Las </a:t>
            </a:r>
            <a:r>
              <a:rPr lang="es-MX" sz="1600" dirty="0">
                <a:solidFill>
                  <a:schemeClr val="tx2">
                    <a:lumMod val="90000"/>
                    <a:lumOff val="10000"/>
                  </a:schemeClr>
                </a:solidFill>
              </a:rPr>
              <a:t>partes o secciones reservadas o confidenciales.</a:t>
            </a:r>
          </a:p>
          <a:p>
            <a:pPr algn="just"/>
            <a:r>
              <a:rPr lang="es-MX" sz="1600" dirty="0" smtClean="0">
                <a:solidFill>
                  <a:schemeClr val="tx2">
                    <a:lumMod val="90000"/>
                    <a:lumOff val="10000"/>
                  </a:schemeClr>
                </a:solidFill>
              </a:rPr>
              <a:t>Fundamento </a:t>
            </a:r>
            <a:r>
              <a:rPr lang="es-MX" sz="1600" dirty="0">
                <a:solidFill>
                  <a:schemeClr val="tx2">
                    <a:lumMod val="90000"/>
                    <a:lumOff val="10000"/>
                  </a:schemeClr>
                </a:solidFill>
              </a:rPr>
              <a:t>legal.</a:t>
            </a:r>
          </a:p>
          <a:p>
            <a:pPr algn="just"/>
            <a:r>
              <a:rPr lang="es-MX" sz="1600" dirty="0" smtClean="0">
                <a:solidFill>
                  <a:schemeClr val="tx2">
                    <a:lumMod val="90000"/>
                    <a:lumOff val="10000"/>
                  </a:schemeClr>
                </a:solidFill>
              </a:rPr>
              <a:t>Periodo </a:t>
            </a:r>
            <a:r>
              <a:rPr lang="es-MX" sz="1600" dirty="0">
                <a:solidFill>
                  <a:schemeClr val="tx2">
                    <a:lumMod val="90000"/>
                    <a:lumOff val="10000"/>
                  </a:schemeClr>
                </a:solidFill>
              </a:rPr>
              <a:t>de reserva.</a:t>
            </a:r>
          </a:p>
          <a:p>
            <a:pPr algn="just"/>
            <a:r>
              <a:rPr lang="es-MX" sz="1600" dirty="0" smtClean="0">
                <a:solidFill>
                  <a:schemeClr val="tx2">
                    <a:lumMod val="90000"/>
                    <a:lumOff val="10000"/>
                  </a:schemeClr>
                </a:solidFill>
              </a:rPr>
              <a:t>Rúbrica </a:t>
            </a:r>
            <a:r>
              <a:rPr lang="es-MX" sz="1600" dirty="0">
                <a:solidFill>
                  <a:schemeClr val="tx2">
                    <a:lumMod val="90000"/>
                    <a:lumOff val="10000"/>
                  </a:schemeClr>
                </a:solidFill>
              </a:rPr>
              <a:t>del titular del área.</a:t>
            </a:r>
          </a:p>
          <a:p>
            <a:pPr algn="just"/>
            <a:endParaRPr lang="es-MX" sz="1600" dirty="0" smtClean="0">
              <a:solidFill>
                <a:schemeClr val="tx2">
                  <a:lumMod val="90000"/>
                  <a:lumOff val="10000"/>
                </a:schemeClr>
              </a:solidFill>
            </a:endParaRPr>
          </a:p>
          <a:p>
            <a:pPr algn="just"/>
            <a:r>
              <a:rPr lang="es-MX" sz="1600" dirty="0" smtClean="0">
                <a:solidFill>
                  <a:schemeClr val="tx2">
                    <a:lumMod val="90000"/>
                    <a:lumOff val="10000"/>
                  </a:schemeClr>
                </a:solidFill>
              </a:rPr>
              <a:t>La </a:t>
            </a:r>
            <a:r>
              <a:rPr lang="es-MX" sz="1600" dirty="0">
                <a:solidFill>
                  <a:schemeClr val="tx2">
                    <a:lumMod val="90000"/>
                    <a:lumOff val="10000"/>
                  </a:schemeClr>
                </a:solidFill>
              </a:rPr>
              <a:t>leyenda se ubica en la esquina superior derecho del documento.</a:t>
            </a:r>
          </a:p>
          <a:p>
            <a:pPr algn="just"/>
            <a:endParaRPr lang="es-MX" sz="1600" dirty="0" smtClean="0">
              <a:solidFill>
                <a:schemeClr val="tx2">
                  <a:lumMod val="90000"/>
                  <a:lumOff val="10000"/>
                </a:schemeClr>
              </a:solidFill>
            </a:endParaRPr>
          </a:p>
          <a:p>
            <a:pPr algn="just"/>
            <a:r>
              <a:rPr lang="es-MX" sz="1600" dirty="0" smtClean="0">
                <a:solidFill>
                  <a:schemeClr val="tx2">
                    <a:lumMod val="90000"/>
                    <a:lumOff val="10000"/>
                  </a:schemeClr>
                </a:solidFill>
              </a:rPr>
              <a:t>Si </a:t>
            </a:r>
            <a:r>
              <a:rPr lang="es-MX" sz="1600" dirty="0">
                <a:solidFill>
                  <a:schemeClr val="tx2">
                    <a:lumMod val="90000"/>
                    <a:lumOff val="10000"/>
                  </a:schemeClr>
                </a:solidFill>
              </a:rPr>
              <a:t>no es posible insertar completa la leyenda, se señala con números o letras las partes testadas, en una hoja anexa, se desglosa la referida leyenda, con las acotaciones realizadas.</a:t>
            </a:r>
          </a:p>
        </p:txBody>
      </p:sp>
    </p:spTree>
    <p:extLst>
      <p:ext uri="{BB962C8B-B14F-4D97-AF65-F5344CB8AC3E}">
        <p14:creationId xmlns:p14="http://schemas.microsoft.com/office/powerpoint/2010/main" val="416831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008111"/>
          </a:xfrm>
        </p:spPr>
        <p:txBody>
          <a:bodyPr>
            <a:normAutofit/>
          </a:bodyPr>
          <a:lstStyle/>
          <a:p>
            <a:pPr algn="ctr"/>
            <a:r>
              <a:rPr lang="es-MX" sz="2800" dirty="0">
                <a:solidFill>
                  <a:schemeClr val="bg2">
                    <a:lumMod val="10000"/>
                  </a:schemeClr>
                </a:solidFill>
              </a:rPr>
              <a:t>Atribuciones del CT (Art. 131)</a:t>
            </a:r>
          </a:p>
        </p:txBody>
      </p:sp>
      <p:sp>
        <p:nvSpPr>
          <p:cNvPr id="3" name="2 Subtítulo"/>
          <p:cNvSpPr>
            <a:spLocks noGrp="1"/>
          </p:cNvSpPr>
          <p:nvPr>
            <p:ph type="subTitle" idx="1"/>
          </p:nvPr>
        </p:nvSpPr>
        <p:spPr>
          <a:xfrm>
            <a:off x="683568" y="1196752"/>
            <a:ext cx="7776864" cy="4536504"/>
          </a:xfrm>
        </p:spPr>
        <p:txBody>
          <a:bodyPr>
            <a:normAutofit/>
          </a:bodyPr>
          <a:lstStyle/>
          <a:p>
            <a:pPr algn="just"/>
            <a:endParaRPr lang="es-ES" sz="4800" dirty="0">
              <a:solidFill>
                <a:schemeClr val="tx1"/>
              </a:solidFill>
            </a:endParaRPr>
          </a:p>
          <a:p>
            <a:pPr algn="just"/>
            <a:endParaRPr lang="es-ES" sz="4800" dirty="0">
              <a:solidFill>
                <a:schemeClr val="tx1"/>
              </a:solidFill>
            </a:endParaRPr>
          </a:p>
          <a:p>
            <a:pPr algn="just"/>
            <a:endParaRPr lang="es-ES" sz="4800" dirty="0">
              <a:solidFill>
                <a:schemeClr val="tx1"/>
              </a:solidFill>
            </a:endParaRPr>
          </a:p>
          <a:p>
            <a:pPr algn="just"/>
            <a:endParaRPr lang="es-MX" sz="4800"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844688073"/>
              </p:ext>
            </p:extLst>
          </p:nvPr>
        </p:nvGraphicFramePr>
        <p:xfrm>
          <a:off x="755576" y="1196752"/>
          <a:ext cx="770485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8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pPr algn="ctr"/>
            <a:r>
              <a:rPr lang="es-MX" sz="2400" dirty="0"/>
              <a:t>¿Cuál es la normatividad que regula el Derecho a la Información? </a:t>
            </a:r>
          </a:p>
        </p:txBody>
      </p:sp>
      <p:sp>
        <p:nvSpPr>
          <p:cNvPr id="3" name="2 Subtítulo"/>
          <p:cNvSpPr>
            <a:spLocks noGrp="1"/>
          </p:cNvSpPr>
          <p:nvPr>
            <p:ph type="subTitle" idx="1"/>
          </p:nvPr>
        </p:nvSpPr>
        <p:spPr>
          <a:xfrm>
            <a:off x="755576" y="2060848"/>
            <a:ext cx="7776864" cy="4392488"/>
          </a:xfrm>
        </p:spPr>
        <p:txBody>
          <a:bodyPr>
            <a:normAutofit/>
          </a:bodyPr>
          <a:lstStyle/>
          <a:p>
            <a:r>
              <a:rPr lang="es-MX" b="1" dirty="0">
                <a:solidFill>
                  <a:schemeClr val="tx1"/>
                </a:solidFill>
              </a:rPr>
              <a:t>Sistema Universal de DD. HH.</a:t>
            </a:r>
          </a:p>
          <a:p>
            <a:endParaRPr lang="es-MX" b="1"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477020419"/>
              </p:ext>
            </p:extLst>
          </p:nvPr>
        </p:nvGraphicFramePr>
        <p:xfrm>
          <a:off x="971600" y="1916832"/>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Versiones públicas </a:t>
            </a:r>
            <a:br>
              <a:rPr lang="es-MX" sz="2800" dirty="0"/>
            </a:br>
            <a:r>
              <a:rPr lang="es-MX" sz="2800" dirty="0"/>
              <a:t>Dispositivo 56</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11560" y="1916832"/>
            <a:ext cx="7758545" cy="3179618"/>
          </a:xfrm>
        </p:spPr>
        <p:txBody>
          <a:bodyPr/>
          <a:lstStyle/>
          <a:p>
            <a:pPr algn="just"/>
            <a:r>
              <a:rPr lang="es-MX" sz="2400" dirty="0">
                <a:solidFill>
                  <a:schemeClr val="tx2">
                    <a:lumMod val="90000"/>
                    <a:lumOff val="10000"/>
                  </a:schemeClr>
                </a:solidFill>
              </a:rPr>
              <a:t>Son aquellas que contienen las partes o secciones reservadas o confidenciales.</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Se elabora por los sujetos obligados, a través de su áreas.</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Previo pago de los costos de reproducción.</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Deben ser aprobadas por los Comités.</a:t>
            </a:r>
          </a:p>
          <a:p>
            <a:pPr algn="just"/>
            <a:endParaRPr lang="es-MX" sz="2400" dirty="0">
              <a:solidFill>
                <a:schemeClr val="tx2">
                  <a:lumMod val="90000"/>
                  <a:lumOff val="10000"/>
                </a:schemeClr>
              </a:solidFill>
            </a:endParaRPr>
          </a:p>
          <a:p>
            <a:pPr algn="just"/>
            <a:endParaRPr lang="es-MX" sz="2400" dirty="0">
              <a:solidFill>
                <a:schemeClr val="tx2">
                  <a:lumMod val="90000"/>
                  <a:lumOff val="10000"/>
                </a:schemeClr>
              </a:solidFill>
            </a:endParaRPr>
          </a:p>
        </p:txBody>
      </p:sp>
    </p:spTree>
    <p:extLst>
      <p:ext uri="{BB962C8B-B14F-4D97-AF65-F5344CB8AC3E}">
        <p14:creationId xmlns:p14="http://schemas.microsoft.com/office/powerpoint/2010/main" val="14415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fontScale="90000"/>
          </a:bodyPr>
          <a:lstStyle/>
          <a:p>
            <a:pPr algn="ctr"/>
            <a:r>
              <a:rPr lang="es-MX" sz="2800" dirty="0"/>
              <a:t>¿Qué información no se puede omitir de las versiones públicas?</a:t>
            </a:r>
            <a:br>
              <a:rPr lang="es-MX" sz="2800" dirty="0"/>
            </a:br>
            <a:r>
              <a:rPr lang="es-MX" sz="2800" dirty="0"/>
              <a:t>Dispositivo 57</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97423" y="2154383"/>
            <a:ext cx="7758545" cy="3179618"/>
          </a:xfrm>
        </p:spPr>
        <p:txBody>
          <a:bodyPr/>
          <a:lstStyle/>
          <a:p>
            <a:pPr algn="just"/>
            <a:r>
              <a:rPr lang="es-MX" sz="2000" dirty="0">
                <a:solidFill>
                  <a:schemeClr val="tx2">
                    <a:lumMod val="90000"/>
                    <a:lumOff val="10000"/>
                  </a:schemeClr>
                </a:solidFill>
              </a:rPr>
              <a:t>La relativa a las obligaciones de transparencia.</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El nombre de los servidores público en los documentos, y sus firmas autógrafas, cuando sean utilizados en el ejercicio de sus facultades.</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Información que documente decisiones y los actos de autoridad concluidos de los sujetos obligados </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Siempre y cuando no se acredite alguna causal de clasificación.</a:t>
            </a:r>
          </a:p>
          <a:p>
            <a:pPr algn="just"/>
            <a:endParaRPr lang="es-MX" sz="2000" dirty="0">
              <a:solidFill>
                <a:schemeClr val="tx2">
                  <a:lumMod val="90000"/>
                  <a:lumOff val="10000"/>
                </a:schemeClr>
              </a:solidFill>
            </a:endParaRPr>
          </a:p>
        </p:txBody>
      </p:sp>
    </p:spTree>
    <p:extLst>
      <p:ext uri="{BB962C8B-B14F-4D97-AF65-F5344CB8AC3E}">
        <p14:creationId xmlns:p14="http://schemas.microsoft.com/office/powerpoint/2010/main" val="58606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Documentos impresos</a:t>
            </a:r>
            <a:br>
              <a:rPr lang="es-MX" sz="2800" dirty="0"/>
            </a:br>
            <a:r>
              <a:rPr lang="es-MX" sz="1400" dirty="0"/>
              <a:t>Dispositivo 59</a:t>
            </a:r>
          </a:p>
        </p:txBody>
      </p:sp>
      <p:pic>
        <p:nvPicPr>
          <p:cNvPr id="1026" name="Picture 2" descr="C:\Users\Cristian\Desktop\Vista de versión pública impres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340768"/>
            <a:ext cx="4019550" cy="5210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2462138542"/>
              </p:ext>
            </p:extLst>
          </p:nvPr>
        </p:nvGraphicFramePr>
        <p:xfrm>
          <a:off x="539552" y="1484784"/>
          <a:ext cx="3024336"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96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8"/>
            <a:ext cx="7772400" cy="1296143"/>
          </a:xfrm>
        </p:spPr>
        <p:txBody>
          <a:bodyPr>
            <a:normAutofit/>
          </a:bodyPr>
          <a:lstStyle/>
          <a:p>
            <a:pPr algn="ctr"/>
            <a:r>
              <a:rPr lang="es-MX" sz="2400" dirty="0"/>
              <a:t>Documentos electrónicos </a:t>
            </a:r>
            <a:r>
              <a:rPr lang="es-MX" sz="2800" dirty="0"/>
              <a:t/>
            </a:r>
            <a:br>
              <a:rPr lang="es-MX" sz="2800" dirty="0"/>
            </a:br>
            <a:r>
              <a:rPr lang="es-MX" sz="1200" dirty="0"/>
              <a:t>Dispositivo 60</a:t>
            </a:r>
          </a:p>
        </p:txBody>
      </p:sp>
      <p:graphicFrame>
        <p:nvGraphicFramePr>
          <p:cNvPr id="3" name="2 Diagrama"/>
          <p:cNvGraphicFramePr/>
          <p:nvPr>
            <p:extLst>
              <p:ext uri="{D42A27DB-BD31-4B8C-83A1-F6EECF244321}">
                <p14:modId xmlns:p14="http://schemas.microsoft.com/office/powerpoint/2010/main" val="654974401"/>
              </p:ext>
            </p:extLst>
          </p:nvPr>
        </p:nvGraphicFramePr>
        <p:xfrm>
          <a:off x="539552" y="1268760"/>
          <a:ext cx="28803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Cristian\Desktop\versión publica electrónic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9097" y="1268760"/>
            <a:ext cx="4522829" cy="523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8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Información de OT, casos de excepción </a:t>
            </a:r>
            <a:br>
              <a:rPr lang="es-MX" sz="2800" dirty="0"/>
            </a:br>
            <a:r>
              <a:rPr lang="es-MX" sz="1400" dirty="0"/>
              <a:t>Dispositivo 62</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97423" y="2154383"/>
            <a:ext cx="7758545" cy="3179618"/>
          </a:xfrm>
        </p:spPr>
        <p:txBody>
          <a:bodyPr/>
          <a:lstStyle/>
          <a:p>
            <a:pPr algn="just"/>
            <a:r>
              <a:rPr lang="es-MX" sz="2000" dirty="0">
                <a:solidFill>
                  <a:schemeClr val="tx2">
                    <a:lumMod val="90000"/>
                    <a:lumOff val="10000"/>
                  </a:schemeClr>
                </a:solidFill>
              </a:rPr>
              <a:t>Para la elaboración de la versión se deben observar los requisitos para los documentos impresos y electrónicos.</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No se pueden omitir los elementos esenciales que muestren la información contenida en las OT.</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Las versiones deben ser aprobadas por el Comité.</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Está información se rige por lo dispuesto por las normas para el cumplimiento que deben observar los sujetos obligados.</a:t>
            </a:r>
          </a:p>
          <a:p>
            <a:pPr algn="just"/>
            <a:endParaRPr lang="es-MX" sz="2000" dirty="0">
              <a:solidFill>
                <a:schemeClr val="tx2">
                  <a:lumMod val="90000"/>
                  <a:lumOff val="10000"/>
                </a:schemeClr>
              </a:solidFill>
            </a:endParaRPr>
          </a:p>
          <a:p>
            <a:pPr algn="just"/>
            <a:endParaRPr lang="es-MX" sz="2000" dirty="0">
              <a:solidFill>
                <a:schemeClr val="tx2">
                  <a:lumMod val="90000"/>
                  <a:lumOff val="10000"/>
                </a:schemeClr>
              </a:solidFill>
            </a:endParaRPr>
          </a:p>
        </p:txBody>
      </p:sp>
    </p:spTree>
    <p:extLst>
      <p:ext uri="{BB962C8B-B14F-4D97-AF65-F5344CB8AC3E}">
        <p14:creationId xmlns:p14="http://schemas.microsoft.com/office/powerpoint/2010/main" val="346876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fontScale="90000"/>
          </a:bodyPr>
          <a:lstStyle/>
          <a:p>
            <a:pPr algn="ctr"/>
            <a:r>
              <a:rPr lang="es-MX" sz="2800" dirty="0"/>
              <a:t>Actas, minutas, acuerdos y versiones estenográficas donde intervengan servidores públicos </a:t>
            </a:r>
            <a:br>
              <a:rPr lang="es-MX" sz="2800" dirty="0"/>
            </a:br>
            <a:r>
              <a:rPr lang="es-MX" sz="1600" dirty="0"/>
              <a:t>Dispositivo 64</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97423" y="2154383"/>
            <a:ext cx="7758545" cy="3179618"/>
          </a:xfrm>
        </p:spPr>
        <p:txBody>
          <a:bodyPr/>
          <a:lstStyle/>
          <a:p>
            <a:pPr algn="just"/>
            <a:r>
              <a:rPr lang="es-MX" sz="1600" dirty="0">
                <a:solidFill>
                  <a:schemeClr val="tx2">
                    <a:lumMod val="90000"/>
                    <a:lumOff val="10000"/>
                  </a:schemeClr>
                </a:solidFill>
              </a:rPr>
              <a:t>El orden del día es público, salvo excepciones debidamente fundadas y motivadas por el sujeto obligado.</a:t>
            </a:r>
          </a:p>
          <a:p>
            <a:pPr algn="just"/>
            <a:endParaRPr lang="es-MX" sz="1600" dirty="0">
              <a:solidFill>
                <a:schemeClr val="tx2">
                  <a:lumMod val="90000"/>
                  <a:lumOff val="10000"/>
                </a:schemeClr>
              </a:solidFill>
            </a:endParaRPr>
          </a:p>
          <a:p>
            <a:pPr algn="just"/>
            <a:r>
              <a:rPr lang="es-MX" sz="1600" dirty="0">
                <a:solidFill>
                  <a:schemeClr val="tx2">
                    <a:lumMod val="90000"/>
                    <a:lumOff val="10000"/>
                  </a:schemeClr>
                </a:solidFill>
              </a:rPr>
              <a:t>Deben incluir nombres, firmas autógrafas o rúbricas de todos los participantes en el proceso </a:t>
            </a:r>
            <a:r>
              <a:rPr lang="es-MX" sz="1600" dirty="0" err="1">
                <a:solidFill>
                  <a:schemeClr val="tx2">
                    <a:lumMod val="90000"/>
                    <a:lumOff val="10000"/>
                  </a:schemeClr>
                </a:solidFill>
              </a:rPr>
              <a:t>deliberativo</a:t>
            </a:r>
            <a:r>
              <a:rPr lang="es-MX" sz="1600" dirty="0">
                <a:solidFill>
                  <a:schemeClr val="tx2">
                    <a:lumMod val="90000"/>
                    <a:lumOff val="10000"/>
                  </a:schemeClr>
                </a:solidFill>
              </a:rPr>
              <a:t> y de toma de decisiones de las reuniones de trabajo.</a:t>
            </a:r>
          </a:p>
          <a:p>
            <a:pPr algn="just"/>
            <a:endParaRPr lang="es-MX" sz="1600" dirty="0">
              <a:solidFill>
                <a:schemeClr val="tx2">
                  <a:lumMod val="90000"/>
                  <a:lumOff val="10000"/>
                </a:schemeClr>
              </a:solidFill>
            </a:endParaRPr>
          </a:p>
          <a:p>
            <a:pPr algn="just"/>
            <a:r>
              <a:rPr lang="es-MX" sz="1600" dirty="0">
                <a:solidFill>
                  <a:schemeClr val="tx2">
                    <a:lumMod val="90000"/>
                    <a:lumOff val="10000"/>
                  </a:schemeClr>
                </a:solidFill>
              </a:rPr>
              <a:t>Los procesos deliberativos de servidores públicos concluidos, hayan sido o no susceptibles de ejecutarse, serán públicos en caso de no existir alguna causal fundada y motivada para clasificarlos y no requerirán el consentimiento de los servidores públicos involucrados para darlos a </a:t>
            </a:r>
            <a:r>
              <a:rPr lang="es-MX" sz="1600" dirty="0" smtClean="0">
                <a:solidFill>
                  <a:schemeClr val="tx2">
                    <a:lumMod val="90000"/>
                    <a:lumOff val="10000"/>
                  </a:schemeClr>
                </a:solidFill>
              </a:rPr>
              <a:t>conocer. </a:t>
            </a:r>
          </a:p>
          <a:p>
            <a:pPr algn="just"/>
            <a:endParaRPr lang="es-MX" sz="1600" dirty="0" smtClean="0">
              <a:solidFill>
                <a:schemeClr val="tx2">
                  <a:lumMod val="90000"/>
                  <a:lumOff val="10000"/>
                </a:schemeClr>
              </a:solidFill>
            </a:endParaRPr>
          </a:p>
          <a:p>
            <a:pPr algn="just"/>
            <a:r>
              <a:rPr lang="es-MX" sz="1600" dirty="0" smtClean="0">
                <a:solidFill>
                  <a:schemeClr val="tx2">
                    <a:lumMod val="90000"/>
                    <a:lumOff val="10000"/>
                  </a:schemeClr>
                </a:solidFill>
              </a:rPr>
              <a:t>La </a:t>
            </a:r>
            <a:r>
              <a:rPr lang="es-MX" sz="1600" dirty="0">
                <a:solidFill>
                  <a:schemeClr val="tx2">
                    <a:lumMod val="90000"/>
                    <a:lumOff val="10000"/>
                  </a:schemeClr>
                </a:solidFill>
              </a:rPr>
              <a:t>discusión, particularidades y disidencias, se consideran información pública, así como el sentido del voto de los participantes.</a:t>
            </a:r>
          </a:p>
        </p:txBody>
      </p:sp>
    </p:spTree>
    <p:extLst>
      <p:ext uri="{BB962C8B-B14F-4D97-AF65-F5344CB8AC3E}">
        <p14:creationId xmlns:p14="http://schemas.microsoft.com/office/powerpoint/2010/main" val="36483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Concesiones, permisos o autorizaciones </a:t>
            </a:r>
            <a:br>
              <a:rPr lang="es-MX" sz="2800" dirty="0"/>
            </a:br>
            <a:r>
              <a:rPr lang="es-MX" sz="1400" dirty="0"/>
              <a:t>Dispositivo 65 y 66</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97423" y="2154383"/>
            <a:ext cx="7758545" cy="3179618"/>
          </a:xfrm>
        </p:spPr>
        <p:txBody>
          <a:bodyPr/>
          <a:lstStyle/>
          <a:p>
            <a:pPr algn="just"/>
            <a:r>
              <a:rPr lang="es-MX" sz="1800" dirty="0">
                <a:solidFill>
                  <a:schemeClr val="tx2">
                    <a:lumMod val="90000"/>
                    <a:lumOff val="10000"/>
                  </a:schemeClr>
                </a:solidFill>
              </a:rPr>
              <a:t>Las concesiones, permisos o autorizaciones deberán considerarse públicas, independientemente de su </a:t>
            </a:r>
            <a:r>
              <a:rPr lang="es-MX" sz="1800" dirty="0" smtClean="0">
                <a:solidFill>
                  <a:schemeClr val="tx2">
                    <a:lumMod val="90000"/>
                    <a:lumOff val="10000"/>
                  </a:schemeClr>
                </a:solidFill>
              </a:rPr>
              <a:t>vigencia.</a:t>
            </a:r>
          </a:p>
          <a:p>
            <a:pPr algn="just"/>
            <a:endParaRPr lang="es-MX" sz="1800" dirty="0" smtClean="0">
              <a:solidFill>
                <a:schemeClr val="tx2">
                  <a:lumMod val="90000"/>
                  <a:lumOff val="10000"/>
                </a:schemeClr>
              </a:solidFill>
            </a:endParaRPr>
          </a:p>
          <a:p>
            <a:pPr algn="just"/>
            <a:r>
              <a:rPr lang="es-MX" sz="1800" dirty="0">
                <a:solidFill>
                  <a:schemeClr val="tx2">
                    <a:lumMod val="90000"/>
                    <a:lumOff val="10000"/>
                  </a:schemeClr>
                </a:solidFill>
              </a:rPr>
              <a:t>Ante una solicitud de acceso podrá elaborarse una versión pública de las concesiones, permisos o autorizaciones, en la que no podrá testarse aquella información que acredite el cumplimiento de obligaciones previstas para la obtención, renovación o conservación de la concesión, permiso o autorización de que se trate, salvo aquella información que se encuentre clasificada como confidencial.</a:t>
            </a:r>
          </a:p>
        </p:txBody>
      </p:sp>
    </p:spTree>
    <p:extLst>
      <p:ext uri="{BB962C8B-B14F-4D97-AF65-F5344CB8AC3E}">
        <p14:creationId xmlns:p14="http://schemas.microsoft.com/office/powerpoint/2010/main" val="35163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0739" y="476672"/>
            <a:ext cx="7772400" cy="1296143"/>
          </a:xfrm>
        </p:spPr>
        <p:txBody>
          <a:bodyPr>
            <a:normAutofit/>
          </a:bodyPr>
          <a:lstStyle/>
          <a:p>
            <a:pPr algn="ctr"/>
            <a:r>
              <a:rPr lang="es-MX" sz="2800" dirty="0" smtClean="0"/>
              <a:t>Entrega de información en Consulta </a:t>
            </a:r>
            <a:r>
              <a:rPr lang="es-MX" sz="2800" dirty="0"/>
              <a:t>directa</a:t>
            </a:r>
            <a:br>
              <a:rPr lang="es-MX" sz="2800" dirty="0"/>
            </a:br>
            <a:r>
              <a:rPr lang="es-MX" sz="1400" dirty="0"/>
              <a:t>Dispositivo 67 al 73</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729978" y="2348880"/>
            <a:ext cx="7758545" cy="3179618"/>
          </a:xfrm>
        </p:spPr>
        <p:txBody>
          <a:bodyPr/>
          <a:lstStyle/>
          <a:p>
            <a:pPr algn="just"/>
            <a:r>
              <a:rPr lang="es-MX" sz="1800" dirty="0" smtClean="0">
                <a:solidFill>
                  <a:schemeClr val="tx2">
                    <a:lumMod val="90000"/>
                    <a:lumOff val="10000"/>
                  </a:schemeClr>
                </a:solidFill>
              </a:rPr>
              <a:t>Emitir resolución fundada y motivada de la </a:t>
            </a:r>
            <a:r>
              <a:rPr lang="es-MX" sz="1800" dirty="0">
                <a:solidFill>
                  <a:schemeClr val="tx2">
                    <a:lumMod val="90000"/>
                    <a:lumOff val="10000"/>
                  </a:schemeClr>
                </a:solidFill>
              </a:rPr>
              <a:t>clasificación de las partes o secciones que no podrán dejarse a la vista del solicitante</a:t>
            </a:r>
            <a:r>
              <a:rPr lang="es-MX" sz="1800" dirty="0" smtClean="0">
                <a:solidFill>
                  <a:schemeClr val="tx2">
                    <a:lumMod val="90000"/>
                    <a:lumOff val="10000"/>
                  </a:schemeClr>
                </a:solidFill>
              </a:rPr>
              <a:t>.</a:t>
            </a:r>
          </a:p>
          <a:p>
            <a:pPr algn="just"/>
            <a:r>
              <a:rPr lang="es-MX" sz="1800" dirty="0" smtClean="0">
                <a:solidFill>
                  <a:schemeClr val="tx2">
                    <a:lumMod val="90000"/>
                    <a:lumOff val="10000"/>
                  </a:schemeClr>
                </a:solidFill>
              </a:rPr>
              <a:t> </a:t>
            </a:r>
          </a:p>
          <a:p>
            <a:pPr algn="just"/>
            <a:r>
              <a:rPr lang="es-MX" sz="1800" dirty="0" smtClean="0">
                <a:solidFill>
                  <a:schemeClr val="tx2">
                    <a:lumMod val="90000"/>
                    <a:lumOff val="10000"/>
                  </a:schemeClr>
                </a:solidFill>
              </a:rPr>
              <a:t>En </a:t>
            </a:r>
            <a:r>
              <a:rPr lang="es-MX" sz="1800" dirty="0">
                <a:solidFill>
                  <a:schemeClr val="tx2">
                    <a:lumMod val="90000"/>
                    <a:lumOff val="10000"/>
                  </a:schemeClr>
                </a:solidFill>
              </a:rPr>
              <a:t>la resolución </a:t>
            </a:r>
            <a:r>
              <a:rPr lang="es-MX" sz="1800" dirty="0" smtClean="0">
                <a:solidFill>
                  <a:schemeClr val="tx2">
                    <a:lumMod val="90000"/>
                    <a:lumOff val="10000"/>
                  </a:schemeClr>
                </a:solidFill>
              </a:rPr>
              <a:t>se </a:t>
            </a:r>
            <a:r>
              <a:rPr lang="es-MX" sz="1800" dirty="0">
                <a:solidFill>
                  <a:schemeClr val="tx2">
                    <a:lumMod val="90000"/>
                    <a:lumOff val="10000"/>
                  </a:schemeClr>
                </a:solidFill>
              </a:rPr>
              <a:t>deberán establecer las medidas que el personal encargado de permitir el acceso al solicitante deberá </a:t>
            </a:r>
            <a:r>
              <a:rPr lang="es-MX" sz="1800" dirty="0" smtClean="0">
                <a:solidFill>
                  <a:schemeClr val="tx2">
                    <a:lumMod val="90000"/>
                    <a:lumOff val="10000"/>
                  </a:schemeClr>
                </a:solidFill>
              </a:rPr>
              <a:t>implementar</a:t>
            </a:r>
          </a:p>
          <a:p>
            <a:pPr algn="just"/>
            <a:endParaRPr lang="es-MX" sz="1800" dirty="0" smtClean="0">
              <a:solidFill>
                <a:schemeClr val="tx2">
                  <a:lumMod val="90000"/>
                  <a:lumOff val="10000"/>
                </a:schemeClr>
              </a:solidFill>
            </a:endParaRPr>
          </a:p>
          <a:p>
            <a:pPr algn="just"/>
            <a:r>
              <a:rPr lang="es-MX" sz="1800" dirty="0" smtClean="0">
                <a:solidFill>
                  <a:schemeClr val="tx2">
                    <a:lumMod val="90000"/>
                    <a:lumOff val="10000"/>
                  </a:schemeClr>
                </a:solidFill>
              </a:rPr>
              <a:t>En </a:t>
            </a:r>
            <a:r>
              <a:rPr lang="es-MX" sz="1800" dirty="0">
                <a:solidFill>
                  <a:schemeClr val="tx2">
                    <a:lumMod val="90000"/>
                    <a:lumOff val="10000"/>
                  </a:schemeClr>
                </a:solidFill>
              </a:rPr>
              <a:t>caso de que no sea posible otorgar acceso a la información en la modalidad de consulta </a:t>
            </a:r>
            <a:r>
              <a:rPr lang="es-MX" sz="1800" dirty="0" smtClean="0">
                <a:solidFill>
                  <a:schemeClr val="tx2">
                    <a:lumMod val="90000"/>
                    <a:lumOff val="10000"/>
                  </a:schemeClr>
                </a:solidFill>
              </a:rPr>
              <a:t>directa, </a:t>
            </a:r>
            <a:r>
              <a:rPr lang="es-MX" sz="1800" dirty="0">
                <a:solidFill>
                  <a:schemeClr val="tx2">
                    <a:lumMod val="90000"/>
                    <a:lumOff val="10000"/>
                  </a:schemeClr>
                </a:solidFill>
              </a:rPr>
              <a:t>ofrecer las demás modalidades en las que es viable el acceso a la información. </a:t>
            </a:r>
            <a:endParaRPr lang="es-MX" sz="1800" dirty="0" smtClean="0">
              <a:solidFill>
                <a:schemeClr val="tx2">
                  <a:lumMod val="90000"/>
                  <a:lumOff val="10000"/>
                </a:schemeClr>
              </a:solidFill>
            </a:endParaRPr>
          </a:p>
        </p:txBody>
      </p:sp>
    </p:spTree>
    <p:extLst>
      <p:ext uri="{BB962C8B-B14F-4D97-AF65-F5344CB8AC3E}">
        <p14:creationId xmlns:p14="http://schemas.microsoft.com/office/powerpoint/2010/main" val="6509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296143"/>
          </a:xfrm>
        </p:spPr>
        <p:txBody>
          <a:bodyPr>
            <a:normAutofit/>
          </a:bodyPr>
          <a:lstStyle/>
          <a:p>
            <a:pPr algn="ctr"/>
            <a:r>
              <a:rPr lang="es-MX" sz="2400" dirty="0" smtClean="0"/>
              <a:t>Entrega de información en Consulta </a:t>
            </a:r>
            <a:r>
              <a:rPr lang="es-MX" sz="2400" dirty="0"/>
              <a:t>directa</a:t>
            </a:r>
            <a:r>
              <a:rPr lang="es-MX" sz="2800" dirty="0"/>
              <a:t/>
            </a:r>
            <a:br>
              <a:rPr lang="es-MX" sz="2800" dirty="0"/>
            </a:br>
            <a:r>
              <a:rPr lang="es-MX" sz="1400" dirty="0"/>
              <a:t>Dispositivo 67 al 73</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83568" y="1916832"/>
            <a:ext cx="8064896" cy="3179618"/>
          </a:xfrm>
        </p:spPr>
        <p:txBody>
          <a:bodyPr/>
          <a:lstStyle/>
          <a:p>
            <a:pPr algn="just"/>
            <a:r>
              <a:rPr lang="es-MX" sz="1800" dirty="0" smtClean="0">
                <a:solidFill>
                  <a:schemeClr val="tx2">
                    <a:lumMod val="90000"/>
                    <a:lumOff val="10000"/>
                  </a:schemeClr>
                </a:solidFill>
              </a:rPr>
              <a:t>Al permitir la consulta directa, se debe observar lo siguiente:</a:t>
            </a:r>
          </a:p>
          <a:p>
            <a:pPr algn="just"/>
            <a:r>
              <a:rPr lang="es-MX" sz="1800" dirty="0" smtClean="0">
                <a:solidFill>
                  <a:schemeClr val="tx2">
                    <a:lumMod val="90000"/>
                    <a:lumOff val="10000"/>
                  </a:schemeClr>
                </a:solidFill>
              </a:rPr>
              <a:t> </a:t>
            </a:r>
          </a:p>
          <a:p>
            <a:pPr algn="just"/>
            <a:r>
              <a:rPr lang="es-MX" sz="1800" dirty="0" smtClean="0">
                <a:solidFill>
                  <a:schemeClr val="tx2">
                    <a:lumMod val="90000"/>
                    <a:lumOff val="10000"/>
                  </a:schemeClr>
                </a:solidFill>
              </a:rPr>
              <a:t>Señalar el lugar, día y hora en que se podrá llevar a cabo la consulta de la documentación solicitada. </a:t>
            </a:r>
          </a:p>
          <a:p>
            <a:pPr algn="just"/>
            <a:r>
              <a:rPr lang="es-MX" sz="1800" dirty="0" smtClean="0">
                <a:solidFill>
                  <a:schemeClr val="tx2">
                    <a:lumMod val="90000"/>
                    <a:lumOff val="10000"/>
                  </a:schemeClr>
                </a:solidFill>
              </a:rPr>
              <a:t>Si la consulta requiere mas de un día por el volumen, los días, y horarios en que podrá llevarse a cabo. </a:t>
            </a:r>
          </a:p>
          <a:p>
            <a:pPr algn="just"/>
            <a:r>
              <a:rPr lang="es-MX" sz="1800" dirty="0" smtClean="0">
                <a:solidFill>
                  <a:schemeClr val="tx2">
                    <a:lumMod val="90000"/>
                    <a:lumOff val="10000"/>
                  </a:schemeClr>
                </a:solidFill>
              </a:rPr>
              <a:t>Ubicación del lugar para la consulta de la información, de ser posible en el domicilio de la Unidad de Transparencia</a:t>
            </a:r>
          </a:p>
          <a:p>
            <a:pPr algn="just"/>
            <a:r>
              <a:rPr lang="es-MX" sz="1800" dirty="0" smtClean="0">
                <a:solidFill>
                  <a:schemeClr val="tx2">
                    <a:lumMod val="90000"/>
                    <a:lumOff val="10000"/>
                  </a:schemeClr>
                </a:solidFill>
              </a:rPr>
              <a:t>Nombre, cargo y datos de contacto del personal que le permitirá el acceso; </a:t>
            </a:r>
          </a:p>
          <a:p>
            <a:pPr algn="just"/>
            <a:r>
              <a:rPr lang="es-MX" sz="1800" dirty="0" smtClean="0">
                <a:solidFill>
                  <a:schemeClr val="tx2">
                    <a:lumMod val="90000"/>
                    <a:lumOff val="10000"/>
                  </a:schemeClr>
                </a:solidFill>
              </a:rPr>
              <a:t>Proporcionar las facilidades y asistencia requerida para la consulta de los documentos; </a:t>
            </a:r>
          </a:p>
          <a:p>
            <a:pPr algn="just"/>
            <a:endParaRPr lang="es-MX" sz="1800" dirty="0">
              <a:solidFill>
                <a:schemeClr val="tx2">
                  <a:lumMod val="90000"/>
                  <a:lumOff val="10000"/>
                </a:schemeClr>
              </a:solidFill>
            </a:endParaRPr>
          </a:p>
        </p:txBody>
      </p:sp>
    </p:spTree>
    <p:extLst>
      <p:ext uri="{BB962C8B-B14F-4D97-AF65-F5344CB8AC3E}">
        <p14:creationId xmlns:p14="http://schemas.microsoft.com/office/powerpoint/2010/main" val="33232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296143"/>
          </a:xfrm>
        </p:spPr>
        <p:txBody>
          <a:bodyPr>
            <a:normAutofit/>
          </a:bodyPr>
          <a:lstStyle/>
          <a:p>
            <a:pPr algn="ctr"/>
            <a:r>
              <a:rPr lang="es-MX" sz="2400" dirty="0" smtClean="0"/>
              <a:t>Entrega de información en Consulta </a:t>
            </a:r>
            <a:r>
              <a:rPr lang="es-MX" sz="2400" dirty="0"/>
              <a:t>directa</a:t>
            </a:r>
            <a:r>
              <a:rPr lang="es-MX" sz="2800" dirty="0"/>
              <a:t/>
            </a:r>
            <a:br>
              <a:rPr lang="es-MX" sz="2800" dirty="0"/>
            </a:br>
            <a:r>
              <a:rPr lang="es-MX" sz="1400" dirty="0"/>
              <a:t>Dispositivo 67 al 73</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83568" y="1916832"/>
            <a:ext cx="8064896" cy="3179618"/>
          </a:xfrm>
        </p:spPr>
        <p:txBody>
          <a:bodyPr/>
          <a:lstStyle/>
          <a:p>
            <a:pPr algn="just"/>
            <a:r>
              <a:rPr lang="es-MX" sz="1800" dirty="0" smtClean="0">
                <a:solidFill>
                  <a:schemeClr val="tx2">
                    <a:lumMod val="90000"/>
                    <a:lumOff val="10000"/>
                  </a:schemeClr>
                </a:solidFill>
              </a:rPr>
              <a:t>Abstenerse </a:t>
            </a:r>
            <a:r>
              <a:rPr lang="es-MX" sz="1800" dirty="0" smtClean="0">
                <a:solidFill>
                  <a:schemeClr val="tx2">
                    <a:lumMod val="90000"/>
                    <a:lumOff val="10000"/>
                  </a:schemeClr>
                </a:solidFill>
              </a:rPr>
              <a:t>de requerir al solicitante que acredite interés alguno</a:t>
            </a:r>
          </a:p>
          <a:p>
            <a:pPr algn="just"/>
            <a:r>
              <a:rPr lang="es-MX" sz="1800" dirty="0">
                <a:solidFill>
                  <a:schemeClr val="tx2">
                    <a:lumMod val="90000"/>
                    <a:lumOff val="10000"/>
                  </a:schemeClr>
                </a:solidFill>
              </a:rPr>
              <a:t>Adoptar las medidas técnicas, físicas, administrativas para garantizar la integridad de la información a consultar</a:t>
            </a:r>
          </a:p>
          <a:p>
            <a:pPr algn="just"/>
            <a:r>
              <a:rPr lang="es-MX" sz="1800" dirty="0">
                <a:solidFill>
                  <a:schemeClr val="tx2">
                    <a:lumMod val="90000"/>
                    <a:lumOff val="10000"/>
                  </a:schemeClr>
                </a:solidFill>
              </a:rPr>
              <a:t>La consulta se realizará en presencia del personal que para tal efecto haya sido designado</a:t>
            </a:r>
          </a:p>
          <a:p>
            <a:pPr algn="just"/>
            <a:r>
              <a:rPr lang="es-MX" sz="1800" dirty="0">
                <a:solidFill>
                  <a:schemeClr val="tx2">
                    <a:lumMod val="90000"/>
                    <a:lumOff val="10000"/>
                  </a:schemeClr>
                </a:solidFill>
              </a:rPr>
              <a:t>Permitir una nueva cita, misma que deberá ser programada indicándole al particular los días y horarios en que podrá llevarse a cabo. </a:t>
            </a:r>
          </a:p>
          <a:p>
            <a:pPr algn="just"/>
            <a:r>
              <a:rPr lang="es-MX" sz="1800" dirty="0">
                <a:solidFill>
                  <a:schemeClr val="tx2">
                    <a:lumMod val="90000"/>
                    <a:lumOff val="10000"/>
                  </a:schemeClr>
                </a:solidFill>
              </a:rPr>
              <a:t>Si requiere la reproducción de la versión pública de la documentación, previo el pago correspondiente, se le entregará sin necesidad de que se presente una nueva solicitud de información. </a:t>
            </a:r>
          </a:p>
          <a:p>
            <a:pPr algn="just"/>
            <a:r>
              <a:rPr lang="es-MX" sz="1800" dirty="0">
                <a:solidFill>
                  <a:schemeClr val="tx2">
                    <a:lumMod val="90000"/>
                    <a:lumOff val="10000"/>
                  </a:schemeClr>
                </a:solidFill>
              </a:rPr>
              <a:t>La información deberá ser entregada sin costo, cuando implique la entrega de no más de veinte hojas simples.</a:t>
            </a:r>
          </a:p>
          <a:p>
            <a:pPr algn="just"/>
            <a:endParaRPr lang="es-MX" sz="1800" dirty="0">
              <a:solidFill>
                <a:schemeClr val="tx2">
                  <a:lumMod val="90000"/>
                  <a:lumOff val="10000"/>
                </a:schemeClr>
              </a:solidFill>
            </a:endParaRPr>
          </a:p>
        </p:txBody>
      </p:sp>
    </p:spTree>
    <p:extLst>
      <p:ext uri="{BB962C8B-B14F-4D97-AF65-F5344CB8AC3E}">
        <p14:creationId xmlns:p14="http://schemas.microsoft.com/office/powerpoint/2010/main" val="273630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8136904" cy="1470025"/>
          </a:xfrm>
        </p:spPr>
        <p:txBody>
          <a:bodyPr>
            <a:normAutofit/>
          </a:bodyPr>
          <a:lstStyle/>
          <a:p>
            <a:pPr algn="ctr"/>
            <a:r>
              <a:rPr lang="es-MX" sz="2800" dirty="0"/>
              <a:t>Sistema interamericano de DD. HH.</a:t>
            </a:r>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1470402387"/>
              </p:ext>
            </p:extLst>
          </p:nvPr>
        </p:nvGraphicFramePr>
        <p:xfrm>
          <a:off x="1187624" y="1389107"/>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4812906"/>
            <a:ext cx="2334255" cy="131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¿Cuándo se vuelven públicos los documentos reservados?</a:t>
            </a:r>
            <a:br>
              <a:rPr lang="es-MX" sz="2800" dirty="0"/>
            </a:br>
            <a:r>
              <a:rPr lang="es-MX" sz="1600" dirty="0"/>
              <a:t>Art. </a:t>
            </a:r>
            <a:r>
              <a:rPr lang="es-MX" sz="1600" dirty="0" smtClean="0"/>
              <a:t>56 Ley 875</a:t>
            </a:r>
            <a:endParaRPr lang="es-MX" sz="1600" dirty="0"/>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556568" y="2072997"/>
            <a:ext cx="7758545" cy="3179618"/>
          </a:xfrm>
        </p:spPr>
        <p:txBody>
          <a:bodyPr/>
          <a:lstStyle/>
          <a:p>
            <a:pPr algn="just"/>
            <a:r>
              <a:rPr lang="es-MX" sz="2400" dirty="0">
                <a:solidFill>
                  <a:schemeClr val="tx2">
                    <a:lumMod val="90000"/>
                    <a:lumOff val="10000"/>
                  </a:schemeClr>
                </a:solidFill>
              </a:rPr>
              <a:t>Cuando se extingan las causas que dieron origen a su clasificación.</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Expire el plazo de clasificación.</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Exista resolución de autoridad competente que determine que existe una causa de interés público que prevalece sobre la reserva de información.</a:t>
            </a:r>
          </a:p>
          <a:p>
            <a:pPr algn="just"/>
            <a:endParaRPr lang="es-MX" sz="2400" dirty="0">
              <a:solidFill>
                <a:schemeClr val="tx2">
                  <a:lumMod val="90000"/>
                  <a:lumOff val="10000"/>
                </a:schemeClr>
              </a:solidFill>
            </a:endParaRPr>
          </a:p>
          <a:p>
            <a:pPr algn="just"/>
            <a:r>
              <a:rPr lang="es-MX" sz="2400" dirty="0">
                <a:solidFill>
                  <a:schemeClr val="tx2">
                    <a:lumMod val="90000"/>
                    <a:lumOff val="10000"/>
                  </a:schemeClr>
                </a:solidFill>
              </a:rPr>
              <a:t>El comité considere pertinente la </a:t>
            </a:r>
            <a:r>
              <a:rPr lang="es-MX" sz="2400" dirty="0" err="1">
                <a:solidFill>
                  <a:schemeClr val="tx2">
                    <a:lumMod val="90000"/>
                    <a:lumOff val="10000"/>
                  </a:schemeClr>
                </a:solidFill>
              </a:rPr>
              <a:t>desclasificación</a:t>
            </a:r>
            <a:r>
              <a:rPr lang="es-MX" sz="2400" dirty="0">
                <a:solidFill>
                  <a:schemeClr val="tx2">
                    <a:lumMod val="90000"/>
                    <a:lumOff val="10000"/>
                  </a:schemeClr>
                </a:solidFill>
              </a:rPr>
              <a:t>.</a:t>
            </a:r>
          </a:p>
        </p:txBody>
      </p:sp>
    </p:spTree>
    <p:extLst>
      <p:ext uri="{BB962C8B-B14F-4D97-AF65-F5344CB8AC3E}">
        <p14:creationId xmlns:p14="http://schemas.microsoft.com/office/powerpoint/2010/main" val="37121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296143"/>
          </a:xfrm>
        </p:spPr>
        <p:txBody>
          <a:bodyPr>
            <a:normAutofit/>
          </a:bodyPr>
          <a:lstStyle/>
          <a:p>
            <a:pPr algn="ctr"/>
            <a:r>
              <a:rPr lang="es-MX" sz="2800" dirty="0"/>
              <a:t>Elaboración de índice de rubros temáticos </a:t>
            </a:r>
            <a:br>
              <a:rPr lang="es-MX" sz="2800" dirty="0"/>
            </a:br>
            <a:r>
              <a:rPr lang="es-MX" sz="2800" dirty="0"/>
              <a:t>Art. 57</a:t>
            </a:r>
          </a:p>
        </p:txBody>
      </p:sp>
      <p:sp>
        <p:nvSpPr>
          <p:cNvPr id="5" name="Subtítulo 4">
            <a:extLst>
              <a:ext uri="{FF2B5EF4-FFF2-40B4-BE49-F238E27FC236}">
                <a16:creationId xmlns:a16="http://schemas.microsoft.com/office/drawing/2014/main" xmlns="" id="{9D5B50B3-A04D-0D4C-AF7A-87066C53A89C}"/>
              </a:ext>
            </a:extLst>
          </p:cNvPr>
          <p:cNvSpPr>
            <a:spLocks noGrp="1"/>
          </p:cNvSpPr>
          <p:nvPr>
            <p:ph type="subTitle" idx="1"/>
          </p:nvPr>
        </p:nvSpPr>
        <p:spPr>
          <a:xfrm>
            <a:off x="683568" y="1438564"/>
            <a:ext cx="7758545" cy="3179618"/>
          </a:xfrm>
        </p:spPr>
        <p:txBody>
          <a:bodyPr/>
          <a:lstStyle/>
          <a:p>
            <a:pPr algn="just"/>
            <a:r>
              <a:rPr lang="es-MX" sz="2000" dirty="0">
                <a:solidFill>
                  <a:schemeClr val="tx2">
                    <a:lumMod val="90000"/>
                    <a:lumOff val="10000"/>
                  </a:schemeClr>
                </a:solidFill>
              </a:rPr>
              <a:t>Se elabora semestralmente por la Unidad de Transparencia.</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Para dar a conocer que expedientes se clasificaron como reservados durante ese periodo.</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Se deben publicar al día siguiente de su elaboración en formato abierto.</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Como requisito debe contener lo establecido en el Art. 57, Párrafo segundo, además de lo especificado en el dispositivo décimo cuarto de los Lineamientos generales de clasificación y </a:t>
            </a:r>
            <a:r>
              <a:rPr lang="es-MX" sz="2000" dirty="0" err="1">
                <a:solidFill>
                  <a:schemeClr val="tx2">
                    <a:lumMod val="90000"/>
                    <a:lumOff val="10000"/>
                  </a:schemeClr>
                </a:solidFill>
              </a:rPr>
              <a:t>desclasificación</a:t>
            </a:r>
            <a:r>
              <a:rPr lang="es-MX" sz="2000" dirty="0">
                <a:solidFill>
                  <a:schemeClr val="tx2">
                    <a:lumMod val="90000"/>
                    <a:lumOff val="10000"/>
                  </a:schemeClr>
                </a:solidFill>
              </a:rPr>
              <a:t> de la información.</a:t>
            </a:r>
          </a:p>
          <a:p>
            <a:pPr algn="just"/>
            <a:endParaRPr lang="es-MX" sz="2000" dirty="0">
              <a:solidFill>
                <a:schemeClr val="tx2">
                  <a:lumMod val="90000"/>
                  <a:lumOff val="10000"/>
                </a:schemeClr>
              </a:solidFill>
            </a:endParaRPr>
          </a:p>
          <a:p>
            <a:pPr algn="just"/>
            <a:r>
              <a:rPr lang="es-MX" sz="2000" dirty="0">
                <a:solidFill>
                  <a:schemeClr val="tx2">
                    <a:lumMod val="90000"/>
                    <a:lumOff val="10000"/>
                  </a:schemeClr>
                </a:solidFill>
              </a:rPr>
              <a:t>El índice no podrá ser considerado como información reservada </a:t>
            </a:r>
          </a:p>
        </p:txBody>
      </p:sp>
    </p:spTree>
    <p:extLst>
      <p:ext uri="{BB962C8B-B14F-4D97-AF65-F5344CB8AC3E}">
        <p14:creationId xmlns:p14="http://schemas.microsoft.com/office/powerpoint/2010/main" val="368932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3"/>
            <a:ext cx="7772400" cy="1008111"/>
          </a:xfrm>
        </p:spPr>
        <p:txBody>
          <a:bodyPr>
            <a:normAutofit/>
          </a:bodyPr>
          <a:lstStyle/>
          <a:p>
            <a:pPr algn="ctr"/>
            <a:r>
              <a:rPr lang="es-MX" sz="2700" dirty="0"/>
              <a:t>Acciones de vigilancia del </a:t>
            </a:r>
            <a:r>
              <a:rPr lang="es-MX" sz="2700" dirty="0" smtClean="0"/>
              <a:t>CT</a:t>
            </a:r>
            <a:br>
              <a:rPr lang="es-MX" sz="2700" dirty="0" smtClean="0"/>
            </a:br>
            <a:r>
              <a:rPr lang="es-MX" sz="1300" dirty="0" smtClean="0"/>
              <a:t>Art</a:t>
            </a:r>
            <a:r>
              <a:rPr lang="es-MX" sz="1300" dirty="0"/>
              <a:t>. </a:t>
            </a:r>
            <a:r>
              <a:rPr lang="es-MX" sz="1300" dirty="0" smtClean="0"/>
              <a:t>57 Ley 875</a:t>
            </a:r>
            <a:endParaRPr lang="es-MX" sz="1300" dirty="0"/>
          </a:p>
        </p:txBody>
      </p:sp>
      <p:sp>
        <p:nvSpPr>
          <p:cNvPr id="3" name="2 Subtítulo"/>
          <p:cNvSpPr>
            <a:spLocks noGrp="1"/>
          </p:cNvSpPr>
          <p:nvPr>
            <p:ph type="subTitle" idx="1"/>
          </p:nvPr>
        </p:nvSpPr>
        <p:spPr>
          <a:xfrm>
            <a:off x="755576" y="1412776"/>
            <a:ext cx="7776864" cy="4104456"/>
          </a:xfrm>
        </p:spPr>
        <p:txBody>
          <a:bodyPr>
            <a:normAutofit/>
          </a:bodyPr>
          <a:lstStyle/>
          <a:p>
            <a:pPr algn="just"/>
            <a:r>
              <a:rPr lang="es-ES" sz="1600" dirty="0" smtClean="0">
                <a:solidFill>
                  <a:schemeClr val="tx1"/>
                </a:solidFill>
              </a:rPr>
              <a:t>Vigilar </a:t>
            </a:r>
            <a:r>
              <a:rPr lang="es-ES" sz="1600" dirty="0">
                <a:solidFill>
                  <a:schemeClr val="tx1"/>
                </a:solidFill>
              </a:rPr>
              <a:t>que se cumpla con la presentación del índice de rubros temáticos que semestralmente debe presentar la unidad de transparencia por aquellos expedientes clasificados como reservados, el cual indica: </a:t>
            </a:r>
          </a:p>
          <a:p>
            <a:pPr algn="just"/>
            <a:endParaRPr lang="es-ES" sz="4800" dirty="0">
              <a:solidFill>
                <a:schemeClr val="tx1"/>
              </a:solidFill>
            </a:endParaRPr>
          </a:p>
          <a:p>
            <a:pPr algn="just"/>
            <a:endParaRPr lang="es-MX" sz="4800"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5" name="4 Diagrama"/>
          <p:cNvGraphicFramePr/>
          <p:nvPr>
            <p:extLst>
              <p:ext uri="{D42A27DB-BD31-4B8C-83A1-F6EECF244321}">
                <p14:modId xmlns:p14="http://schemas.microsoft.com/office/powerpoint/2010/main" val="3986641686"/>
              </p:ext>
            </p:extLst>
          </p:nvPr>
        </p:nvGraphicFramePr>
        <p:xfrm>
          <a:off x="827584" y="2492896"/>
          <a:ext cx="763284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6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3"/>
          </p:nvPr>
        </p:nvSpPr>
        <p:spPr>
          <a:xfrm>
            <a:off x="755576" y="141064"/>
            <a:ext cx="8229600" cy="911672"/>
          </a:xfrm>
        </p:spPr>
        <p:txBody>
          <a:bodyPr/>
          <a:lstStyle/>
          <a:p>
            <a:pPr algn="ctr"/>
            <a:r>
              <a:rPr lang="es-MX" sz="2400" dirty="0">
                <a:solidFill>
                  <a:schemeClr val="tx2">
                    <a:lumMod val="90000"/>
                    <a:lumOff val="10000"/>
                  </a:schemeClr>
                </a:solidFill>
              </a:rPr>
              <a:t>Causas de </a:t>
            </a:r>
            <a:r>
              <a:rPr lang="es-MX" sz="2400" dirty="0" smtClean="0">
                <a:solidFill>
                  <a:schemeClr val="tx2">
                    <a:lumMod val="90000"/>
                    <a:lumOff val="10000"/>
                  </a:schemeClr>
                </a:solidFill>
              </a:rPr>
              <a:t>Sanciones</a:t>
            </a:r>
          </a:p>
          <a:p>
            <a:pPr algn="ctr"/>
            <a:r>
              <a:rPr lang="es-MX" sz="1400" dirty="0" smtClean="0">
                <a:solidFill>
                  <a:schemeClr val="tx2">
                    <a:lumMod val="90000"/>
                    <a:lumOff val="10000"/>
                  </a:schemeClr>
                </a:solidFill>
              </a:rPr>
              <a:t> Artículo </a:t>
            </a:r>
            <a:r>
              <a:rPr lang="es-MX" sz="1400" dirty="0">
                <a:solidFill>
                  <a:schemeClr val="tx2">
                    <a:lumMod val="90000"/>
                    <a:lumOff val="10000"/>
                  </a:schemeClr>
                </a:solidFill>
              </a:rPr>
              <a:t>257 Ley </a:t>
            </a:r>
            <a:r>
              <a:rPr lang="es-MX" sz="1400" dirty="0" smtClean="0">
                <a:solidFill>
                  <a:schemeClr val="tx2">
                    <a:lumMod val="90000"/>
                    <a:lumOff val="10000"/>
                  </a:schemeClr>
                </a:solidFill>
              </a:rPr>
              <a:t>875, Art. 179, fracción VIII, Ley 316</a:t>
            </a:r>
            <a:endParaRPr lang="es-ES_tradnl" sz="1400" dirty="0">
              <a:solidFill>
                <a:schemeClr val="tx2">
                  <a:lumMod val="90000"/>
                  <a:lumOff val="10000"/>
                </a:schemeClr>
              </a:solidFill>
            </a:endParaRPr>
          </a:p>
        </p:txBody>
      </p:sp>
      <p:graphicFrame>
        <p:nvGraphicFramePr>
          <p:cNvPr id="5" name="4 Diagrama"/>
          <p:cNvGraphicFramePr/>
          <p:nvPr>
            <p:extLst>
              <p:ext uri="{D42A27DB-BD31-4B8C-83A1-F6EECF244321}">
                <p14:modId xmlns:p14="http://schemas.microsoft.com/office/powerpoint/2010/main" val="494530666"/>
              </p:ext>
            </p:extLst>
          </p:nvPr>
        </p:nvGraphicFramePr>
        <p:xfrm>
          <a:off x="611560" y="908720"/>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6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pPr algn="ctr"/>
            <a:r>
              <a:rPr lang="es-MX" sz="3200" dirty="0"/>
              <a:t>Sanciones: </a:t>
            </a:r>
          </a:p>
        </p:txBody>
      </p:sp>
      <p:sp>
        <p:nvSpPr>
          <p:cNvPr id="3" name="2 Subtítulo"/>
          <p:cNvSpPr>
            <a:spLocks noGrp="1"/>
          </p:cNvSpPr>
          <p:nvPr>
            <p:ph type="subTitle" idx="1"/>
          </p:nvPr>
        </p:nvSpPr>
        <p:spPr>
          <a:xfrm>
            <a:off x="683568" y="1196752"/>
            <a:ext cx="7776864" cy="4032448"/>
          </a:xfrm>
        </p:spPr>
        <p:txBody>
          <a:bodyPr>
            <a:noAutofit/>
          </a:bodyPr>
          <a:lstStyle/>
          <a:p>
            <a:pPr algn="just"/>
            <a:r>
              <a:rPr lang="es-MX" sz="1400" dirty="0">
                <a:solidFill>
                  <a:schemeClr val="tx1"/>
                </a:solidFill>
              </a:rPr>
              <a:t>(Art. 257 al 269 LTAIPEV).</a:t>
            </a:r>
          </a:p>
          <a:p>
            <a:pPr algn="just"/>
            <a:r>
              <a:rPr lang="es-MX" sz="1400" dirty="0">
                <a:solidFill>
                  <a:schemeClr val="tx1"/>
                </a:solidFill>
              </a:rPr>
              <a:t>(…)</a:t>
            </a:r>
          </a:p>
          <a:p>
            <a:pPr algn="just"/>
            <a:r>
              <a:rPr lang="es-MX" sz="1600" dirty="0">
                <a:solidFill>
                  <a:schemeClr val="tx1"/>
                </a:solidFill>
              </a:rPr>
              <a:t>Artículo 258. Las sanciones administrativas a las que se refiere el presente Capítulo podrán consistir en:</a:t>
            </a:r>
          </a:p>
          <a:p>
            <a:pPr algn="just"/>
            <a:r>
              <a:rPr lang="es-MX" sz="1600" dirty="0">
                <a:solidFill>
                  <a:schemeClr val="tx1"/>
                </a:solidFill>
              </a:rPr>
              <a:t>I. Apercibimiento;</a:t>
            </a:r>
          </a:p>
          <a:p>
            <a:pPr algn="just"/>
            <a:r>
              <a:rPr lang="es-MX" sz="1600" dirty="0">
                <a:solidFill>
                  <a:schemeClr val="tx1"/>
                </a:solidFill>
              </a:rPr>
              <a:t>II. Multa administrativa; y</a:t>
            </a:r>
          </a:p>
          <a:p>
            <a:pPr algn="just"/>
            <a:r>
              <a:rPr lang="es-MX" sz="1600" dirty="0">
                <a:solidFill>
                  <a:schemeClr val="tx1"/>
                </a:solidFill>
              </a:rPr>
              <a:t>III. Multa adicional por cada día que persista el incumplimiento. Las sanciones de carácter económico no podrán ser cubiertas con recursos públicos.</a:t>
            </a:r>
          </a:p>
          <a:p>
            <a:pPr algn="just"/>
            <a:r>
              <a:rPr lang="es-MX" sz="1600" dirty="0">
                <a:solidFill>
                  <a:schemeClr val="tx1"/>
                </a:solidFill>
              </a:rPr>
              <a:t>(…)</a:t>
            </a:r>
          </a:p>
          <a:p>
            <a:pPr algn="just"/>
            <a:r>
              <a:rPr lang="es-MX" sz="1600" dirty="0">
                <a:solidFill>
                  <a:schemeClr val="tx1"/>
                </a:solidFill>
              </a:rPr>
              <a:t>Artículo 266.</a:t>
            </a:r>
          </a:p>
          <a:p>
            <a:pPr algn="just"/>
            <a:r>
              <a:rPr lang="es-MX" sz="1600" dirty="0">
                <a:solidFill>
                  <a:schemeClr val="tx1"/>
                </a:solidFill>
              </a:rPr>
              <a:t>(…)</a:t>
            </a:r>
          </a:p>
          <a:p>
            <a:pPr algn="just"/>
            <a:r>
              <a:rPr lang="es-MX" sz="1600" dirty="0">
                <a:solidFill>
                  <a:schemeClr val="tx1"/>
                </a:solidFill>
              </a:rPr>
              <a:t>multa de ciento cincuenta a mil quinientos días de la unidad de medida y actualización…”</a:t>
            </a:r>
          </a:p>
          <a:p>
            <a:pPr algn="just"/>
            <a:r>
              <a:rPr lang="es-MX" sz="1600" dirty="0">
                <a:solidFill>
                  <a:schemeClr val="tx1"/>
                </a:solidFill>
              </a:rPr>
              <a:t>(…) </a:t>
            </a:r>
          </a:p>
          <a:p>
            <a:pPr algn="just"/>
            <a:r>
              <a:rPr lang="es-MX" sz="1600" dirty="0">
                <a:solidFill>
                  <a:schemeClr val="tx1"/>
                </a:solidFill>
              </a:rPr>
              <a:t>Se aplicará multa adicional de hasta cincuenta días de la unidad de medida y actualización, por día, a quien persista en las infracciones citadas en las fracciones anteriores…”</a:t>
            </a:r>
          </a:p>
          <a:p>
            <a:pPr algn="just"/>
            <a:endParaRPr lang="es-MX" sz="1400" dirty="0">
              <a:solidFill>
                <a:schemeClr val="tx1"/>
              </a:solidFill>
            </a:endParaRPr>
          </a:p>
          <a:p>
            <a:pPr algn="just"/>
            <a:endParaRPr lang="es-MX" sz="1400" dirty="0">
              <a:solidFill>
                <a:schemeClr val="tx1"/>
              </a:solidFill>
            </a:endParaRPr>
          </a:p>
        </p:txBody>
      </p:sp>
    </p:spTree>
    <p:extLst>
      <p:ext uri="{BB962C8B-B14F-4D97-AF65-F5344CB8AC3E}">
        <p14:creationId xmlns:p14="http://schemas.microsoft.com/office/powerpoint/2010/main" val="10902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2348880"/>
            <a:ext cx="7776864" cy="4032448"/>
          </a:xfrm>
        </p:spPr>
        <p:txBody>
          <a:bodyPr/>
          <a:lstStyle/>
          <a:p>
            <a:r>
              <a:rPr lang="es-MX" sz="6000" dirty="0">
                <a:solidFill>
                  <a:schemeClr val="accent2">
                    <a:lumMod val="75000"/>
                  </a:schemeClr>
                </a:solidFill>
              </a:rPr>
              <a:t>Gracias</a:t>
            </a:r>
          </a:p>
        </p:txBody>
      </p:sp>
    </p:spTree>
    <p:extLst>
      <p:ext uri="{BB962C8B-B14F-4D97-AF65-F5344CB8AC3E}">
        <p14:creationId xmlns:p14="http://schemas.microsoft.com/office/powerpoint/2010/main" val="21581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a:solidFill>
                  <a:srgbClr val="594228"/>
                </a:solidFill>
              </a:rPr>
              <a:t>Juan Ignacio Martínez Franco</a:t>
            </a:r>
          </a:p>
          <a:p>
            <a:pPr marL="0" lvl="0" indent="0" algn="ctr">
              <a:spcBef>
                <a:spcPts val="0"/>
              </a:spcBef>
              <a:buClrTx/>
              <a:buSzTx/>
              <a:buNone/>
            </a:pPr>
            <a:r>
              <a:rPr lang="es-ES" sz="3100" dirty="0">
                <a:solidFill>
                  <a:srgbClr val="594228"/>
                </a:solidFill>
              </a:rPr>
              <a:t>Coordinador  de Vinculación Ciudadana</a:t>
            </a: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a:solidFill>
                  <a:srgbClr val="594228"/>
                </a:solidFill>
              </a:rPr>
              <a:t>jimartinez.ivai@outlook.com</a:t>
            </a: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a:solidFill>
                <a:srgbClr val="E3AA3B"/>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8480"/>
            <a:ext cx="6998035" cy="1430925"/>
          </a:xfrm>
          <a:prstGeom prst="rect">
            <a:avLst/>
          </a:prstGeom>
        </p:spPr>
      </p:pic>
    </p:spTree>
    <p:extLst>
      <p:ext uri="{BB962C8B-B14F-4D97-AF65-F5344CB8AC3E}">
        <p14:creationId xmlns:p14="http://schemas.microsoft.com/office/powerpoint/2010/main" val="14936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fontScale="90000"/>
          </a:bodyPr>
          <a:lstStyle/>
          <a:p>
            <a:pPr algn="ctr"/>
            <a:r>
              <a:rPr lang="es-MX" sz="2700" dirty="0"/>
              <a:t>Sistema Jurídico Mexicano</a:t>
            </a:r>
            <a:br>
              <a:rPr lang="es-MX" sz="2700" dirty="0"/>
            </a:br>
            <a:r>
              <a:rPr lang="es-MX" sz="2700" dirty="0">
                <a:solidFill>
                  <a:schemeClr val="tx1"/>
                </a:solidFill>
              </a:rPr>
              <a:t>Nivel Federal</a:t>
            </a:r>
            <a:r>
              <a:rPr lang="es-MX" dirty="0">
                <a:solidFill>
                  <a:schemeClr val="tx1"/>
                </a:solidFill>
              </a:rPr>
              <a:t/>
            </a:r>
            <a:br>
              <a:rPr lang="es-MX" dirty="0">
                <a:solidFill>
                  <a:schemeClr val="tx1"/>
                </a:solidFill>
              </a:rPr>
            </a:br>
            <a:endParaRPr lang="es-MX" dirty="0"/>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2281914369"/>
              </p:ext>
            </p:extLst>
          </p:nvPr>
        </p:nvGraphicFramePr>
        <p:xfrm>
          <a:off x="611560" y="148478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normAutofit/>
          </a:bodyPr>
          <a:lstStyle/>
          <a:p>
            <a:pPr algn="ctr"/>
            <a:r>
              <a:rPr lang="es-MX" sz="2700" dirty="0" smtClean="0"/>
              <a:t>Lineamientos emitidos por el SNT </a:t>
            </a:r>
            <a:endParaRPr lang="es-MX" dirty="0"/>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3814267800"/>
              </p:ext>
            </p:extLst>
          </p:nvPr>
        </p:nvGraphicFramePr>
        <p:xfrm>
          <a:off x="611560" y="148478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2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1470025"/>
          </a:xfrm>
        </p:spPr>
        <p:txBody>
          <a:bodyPr>
            <a:normAutofit/>
          </a:bodyPr>
          <a:lstStyle/>
          <a:p>
            <a:pPr algn="ctr"/>
            <a:r>
              <a:rPr lang="es-MX" sz="2400" dirty="0"/>
              <a:t>Sistema Jurídico Mexicano</a:t>
            </a:r>
            <a:br>
              <a:rPr lang="es-MX" sz="2400" dirty="0"/>
            </a:br>
            <a:r>
              <a:rPr lang="es-MX" sz="2400" dirty="0"/>
              <a:t>Nivel Estatal</a:t>
            </a:r>
            <a:br>
              <a:rPr lang="es-MX" sz="2400" dirty="0"/>
            </a:br>
            <a:endParaRPr lang="es-MX" sz="2400" dirty="0"/>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a:p>
            <a:pPr algn="just"/>
            <a:endParaRPr lang="es-MX" dirty="0">
              <a:solidFill>
                <a:schemeClr val="tx1"/>
              </a:solidFill>
            </a:endParaRPr>
          </a:p>
        </p:txBody>
      </p:sp>
      <p:graphicFrame>
        <p:nvGraphicFramePr>
          <p:cNvPr id="4" name="3 Diagrama"/>
          <p:cNvGraphicFramePr/>
          <p:nvPr>
            <p:extLst>
              <p:ext uri="{D42A27DB-BD31-4B8C-83A1-F6EECF244321}">
                <p14:modId xmlns:p14="http://schemas.microsoft.com/office/powerpoint/2010/main" val="4050035239"/>
              </p:ext>
            </p:extLst>
          </p:nvPr>
        </p:nvGraphicFramePr>
        <p:xfrm>
          <a:off x="611560" y="1700808"/>
          <a:ext cx="799288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28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792087"/>
          </a:xfrm>
        </p:spPr>
        <p:txBody>
          <a:bodyPr/>
          <a:lstStyle/>
          <a:p>
            <a:pPr algn="ctr"/>
            <a:r>
              <a:rPr lang="es-MX" sz="2400" dirty="0"/>
              <a:t>Artículo 6° CPEUM</a:t>
            </a:r>
          </a:p>
        </p:txBody>
      </p:sp>
      <p:graphicFrame>
        <p:nvGraphicFramePr>
          <p:cNvPr id="3" name="2 Diagrama"/>
          <p:cNvGraphicFramePr/>
          <p:nvPr>
            <p:extLst>
              <p:ext uri="{D42A27DB-BD31-4B8C-83A1-F6EECF244321}">
                <p14:modId xmlns:p14="http://schemas.microsoft.com/office/powerpoint/2010/main" val="743823431"/>
              </p:ext>
            </p:extLst>
          </p:nvPr>
        </p:nvGraphicFramePr>
        <p:xfrm>
          <a:off x="611560" y="1196752"/>
          <a:ext cx="80648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9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768" y="332656"/>
            <a:ext cx="8964488" cy="792087"/>
          </a:xfrm>
        </p:spPr>
        <p:txBody>
          <a:bodyPr/>
          <a:lstStyle/>
          <a:p>
            <a:pPr algn="ctr"/>
            <a:r>
              <a:rPr lang="es-MX" sz="2400" dirty="0"/>
              <a:t>Artículo </a:t>
            </a:r>
            <a:r>
              <a:rPr lang="es-MX" sz="2400" dirty="0" smtClean="0"/>
              <a:t>1° y 6</a:t>
            </a:r>
            <a:r>
              <a:rPr lang="es-MX" sz="2400" dirty="0"/>
              <a:t>° CPEUM</a:t>
            </a:r>
            <a:br>
              <a:rPr lang="es-MX" sz="2400" dirty="0"/>
            </a:br>
            <a:endParaRPr lang="es-MX" sz="2400" dirty="0">
              <a:solidFill>
                <a:srgbClr val="FF0000"/>
              </a:solidFill>
            </a:endParaRPr>
          </a:p>
        </p:txBody>
      </p:sp>
      <p:graphicFrame>
        <p:nvGraphicFramePr>
          <p:cNvPr id="3" name="2 Diagrama"/>
          <p:cNvGraphicFramePr/>
          <p:nvPr>
            <p:extLst>
              <p:ext uri="{D42A27DB-BD31-4B8C-83A1-F6EECF244321}">
                <p14:modId xmlns:p14="http://schemas.microsoft.com/office/powerpoint/2010/main" val="333852598"/>
              </p:ext>
            </p:extLst>
          </p:nvPr>
        </p:nvGraphicFramePr>
        <p:xfrm>
          <a:off x="899592" y="1484784"/>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0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Formato diapositivas IVAI</Template>
  <TotalTime>3083</TotalTime>
  <Words>3018</Words>
  <Application>Microsoft Office PowerPoint</Application>
  <PresentationFormat>Presentación en pantalla (4:3)</PresentationFormat>
  <Paragraphs>403</Paragraphs>
  <Slides>46</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46</vt:i4>
      </vt:variant>
    </vt:vector>
  </HeadingPairs>
  <TitlesOfParts>
    <vt:vector size="54" baseType="lpstr">
      <vt:lpstr>Arial</vt:lpstr>
      <vt:lpstr>Arial Narrow</vt:lpstr>
      <vt:lpstr>Calibri</vt:lpstr>
      <vt:lpstr>Lucida Sans Unicode</vt:lpstr>
      <vt:lpstr>Verdana</vt:lpstr>
      <vt:lpstr>Wingdings 2</vt:lpstr>
      <vt:lpstr>Wingdings 3</vt:lpstr>
      <vt:lpstr>Concurrencia</vt:lpstr>
      <vt:lpstr>Presentación de PowerPoint</vt:lpstr>
      <vt:lpstr>Objetivo del Curso</vt:lpstr>
      <vt:lpstr>¿Cuál es la normatividad que regula el Derecho a la Información? </vt:lpstr>
      <vt:lpstr>Sistema interamericano de DD. HH.</vt:lpstr>
      <vt:lpstr>Sistema Jurídico Mexicano Nivel Federal </vt:lpstr>
      <vt:lpstr>Lineamientos emitidos por el SNT </vt:lpstr>
      <vt:lpstr>Sistema Jurídico Mexicano Nivel Estatal </vt:lpstr>
      <vt:lpstr>Artículo 6° CPEUM</vt:lpstr>
      <vt:lpstr>Artículo 1° y 6° CPEUM </vt:lpstr>
      <vt:lpstr>Modalidades de la información clasificada</vt:lpstr>
      <vt:lpstr>Información reservada</vt:lpstr>
      <vt:lpstr>Información Confidencial Art. 116 Ley General, Art. 72 Ley 875 y Dispositivo 38, Lineamientos en materia de Clasificación (…)   </vt:lpstr>
      <vt:lpstr>Principios a observar en el tratamiento de Datos Personales Art. 12 Ley 316</vt:lpstr>
      <vt:lpstr>¿Cuándo No se requerirá el consentimiento del titular de la información confidencial?</vt:lpstr>
      <vt:lpstr>Prueba de daño</vt:lpstr>
      <vt:lpstr>Interés público ¿Qué características debe cumplir la información? Lineamientos para la organización y conservación de los Archivos, dispositivo séptimo  </vt:lpstr>
      <vt:lpstr>Prueba de interés público </vt:lpstr>
      <vt:lpstr>¿Que es clasificar? </vt:lpstr>
      <vt:lpstr>¿Que información se puede clasificar? Art. 68 Ley 875</vt:lpstr>
      <vt:lpstr>Restricciones </vt:lpstr>
      <vt:lpstr>¿En que momento se clasifica la información? Art. 60 Ley 875</vt:lpstr>
      <vt:lpstr>¿Quien clasifica la información ? Arts. 55 y 69 Ley 875</vt:lpstr>
      <vt:lpstr>Aplicación de la Prueba de daño</vt:lpstr>
      <vt:lpstr>Noción de la esfera de derechos fundamentales</vt:lpstr>
      <vt:lpstr>Aplicación de la Prueba de daño</vt:lpstr>
      <vt:lpstr>Test de Proporcionalidad Medida que restringe debe superarlo</vt:lpstr>
      <vt:lpstr>¿Cuáles son los plazos de reserva? Art. 56 Ley 875</vt:lpstr>
      <vt:lpstr>Leyenda de clasificación  Art. 61 Ley 875 y Dispositivo 50</vt:lpstr>
      <vt:lpstr>Atribuciones del CT (Art. 131)</vt:lpstr>
      <vt:lpstr>Versiones públicas  Dispositivo 56</vt:lpstr>
      <vt:lpstr>¿Qué información no se puede omitir de las versiones públicas? Dispositivo 57</vt:lpstr>
      <vt:lpstr>Documentos impresos Dispositivo 59</vt:lpstr>
      <vt:lpstr>Documentos electrónicos  Dispositivo 60</vt:lpstr>
      <vt:lpstr>Información de OT, casos de excepción  Dispositivo 62</vt:lpstr>
      <vt:lpstr>Actas, minutas, acuerdos y versiones estenográficas donde intervengan servidores públicos  Dispositivo 64</vt:lpstr>
      <vt:lpstr>Concesiones, permisos o autorizaciones  Dispositivo 65 y 66</vt:lpstr>
      <vt:lpstr>Entrega de información en Consulta directa Dispositivo 67 al 73</vt:lpstr>
      <vt:lpstr>Entrega de información en Consulta directa Dispositivo 67 al 73</vt:lpstr>
      <vt:lpstr>Entrega de información en Consulta directa Dispositivo 67 al 73</vt:lpstr>
      <vt:lpstr>¿Cuándo se vuelven públicos los documentos reservados? Art. 56 Ley 875</vt:lpstr>
      <vt:lpstr>Elaboración de índice de rubros temáticos  Art. 57</vt:lpstr>
      <vt:lpstr>Acciones de vigilancia del CT Art. 57 Ley 875</vt:lpstr>
      <vt:lpstr>Presentación de PowerPoint</vt:lpstr>
      <vt:lpstr>Sanciones: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dc:creator>
  <cp:lastModifiedBy>CAPACITACIÓN</cp:lastModifiedBy>
  <cp:revision>292</cp:revision>
  <dcterms:created xsi:type="dcterms:W3CDTF">2016-11-08T21:39:25Z</dcterms:created>
  <dcterms:modified xsi:type="dcterms:W3CDTF">2017-08-24T14:51:40Z</dcterms:modified>
</cp:coreProperties>
</file>