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66" r:id="rId3"/>
    <p:sldId id="267" r:id="rId4"/>
    <p:sldId id="269" r:id="rId5"/>
    <p:sldId id="270" r:id="rId6"/>
    <p:sldId id="271" r:id="rId7"/>
    <p:sldId id="281" r:id="rId8"/>
    <p:sldId id="292" r:id="rId9"/>
    <p:sldId id="293" r:id="rId10"/>
    <p:sldId id="294" r:id="rId11"/>
    <p:sldId id="295" r:id="rId12"/>
    <p:sldId id="28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3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2" d="100"/>
          <a:sy n="42" d="100"/>
        </p:scale>
        <p:origin x="8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D7B9A-10F6-4DD3-A974-17E4EFA58DE0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254C-0C73-43D8-AEF6-AE911FC8018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85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5D8ED8-B08C-4672-8337-D1E0CA6C9826}" type="datetimeFigureOut">
              <a:rPr lang="es-MX" smtClean="0"/>
              <a:pPr/>
              <a:t>02/07/2015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F52ED2-7FAB-459C-AB58-9381956CB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89848"/>
            <a:ext cx="2627784" cy="13681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9181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el </a:t>
            </a:r>
            <a:r>
              <a:rPr lang="en-US" b="1" dirty="0"/>
              <a:t>Sistema Nacional de </a:t>
            </a:r>
            <a:r>
              <a:rPr lang="en-US" b="1" dirty="0" err="1" smtClean="0"/>
              <a:t>Transparencia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6679" y="3501008"/>
            <a:ext cx="6400800" cy="1752600"/>
          </a:xfrm>
        </p:spPr>
        <p:txBody>
          <a:bodyPr/>
          <a:lstStyle/>
          <a:p>
            <a:pPr algn="r"/>
            <a:r>
              <a:rPr lang="es-MX" sz="2800" b="1" dirty="0" smtClean="0">
                <a:solidFill>
                  <a:schemeClr val="bg1"/>
                </a:solidFill>
              </a:rPr>
              <a:t>EUGENIO MONTERREY CHEPOV</a:t>
            </a:r>
          </a:p>
          <a:p>
            <a:pPr algn="r"/>
            <a:r>
              <a:rPr lang="es-MX" sz="2800" b="1" dirty="0" smtClean="0">
                <a:solidFill>
                  <a:schemeClr val="bg1"/>
                </a:solidFill>
              </a:rPr>
              <a:t>2 de julio de 2015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62119"/>
            <a:ext cx="2648981" cy="13958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</a:t>
            </a:r>
            <a:r>
              <a:rPr lang="es-MX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transparencia.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81287" y="1540870"/>
            <a:ext cx="8868494" cy="367771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s-MX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Presidente </a:t>
            </a: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de la República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Diputados y Senadores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Secretarios (SHCP y SFP)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AGN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ASF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INEGI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Banco de México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IFT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Partidos Políticos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Sociedad Civil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Académicos y especialistas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Comisionados Estatales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Representantes INEGI Estatales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MX" b="1" dirty="0">
              <a:solidFill>
                <a:srgbClr val="FFFF00"/>
              </a:solidFill>
              <a:cs typeface="Arial" pitchFamily="34" charset="0"/>
            </a:endParaRPr>
          </a:p>
        </p:txBody>
      </p:sp>
      <p:pic>
        <p:nvPicPr>
          <p:cNvPr id="5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53" y="1484784"/>
            <a:ext cx="4788747" cy="373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206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</a:t>
            </a:r>
            <a:r>
              <a:rPr lang="es-MX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transparencia.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0" y="1700808"/>
            <a:ext cx="8868494" cy="3578051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200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MX" sz="6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Principales acuerdos</a:t>
            </a:r>
            <a:endParaRPr lang="es-MX" sz="66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algn="just"/>
            <a:endParaRPr lang="es-MX" sz="2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MX" sz="2000" b="1" dirty="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79225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5261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MX" sz="2800" smtClean="0">
                <a:solidFill>
                  <a:schemeClr val="bg1"/>
                </a:solidFill>
                <a:cs typeface="Arial" pitchFamily="34" charset="0"/>
              </a:rPr>
              <a:t>el </a:t>
            </a:r>
            <a:r>
              <a:rPr lang="es-MX" sz="2800" dirty="0" smtClean="0">
                <a:solidFill>
                  <a:schemeClr val="bg1"/>
                </a:solidFill>
                <a:cs typeface="Arial" pitchFamily="34" charset="0"/>
              </a:rPr>
              <a:t>Sistema</a:t>
            </a:r>
            <a:br>
              <a:rPr lang="es-MX" sz="28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s-MX" sz="2800" dirty="0" err="1" smtClean="0">
                <a:solidFill>
                  <a:schemeClr val="bg1"/>
                </a:solidFill>
                <a:cs typeface="Arial" pitchFamily="34" charset="0"/>
              </a:rPr>
              <a:t>NAcional</a:t>
            </a:r>
            <a:r>
              <a:rPr lang="es-MX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MX" sz="2800" dirty="0">
                <a:solidFill>
                  <a:schemeClr val="bg1"/>
                </a:solidFill>
                <a:cs typeface="Arial" pitchFamily="34" charset="0"/>
              </a:rPr>
              <a:t>de Transparencia</a:t>
            </a:r>
            <a:endParaRPr lang="es-MX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95537" y="1916832"/>
            <a:ext cx="8064896" cy="132149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cs typeface="Arial" pitchFamily="34" charset="0"/>
              </a:rPr>
              <a:t>MUCHAS GRACIAS POR SU ATENCION  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5537" y="3645024"/>
            <a:ext cx="8222502" cy="151216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COMISIONADO EUGENIO MONTERREY CHEPOV</a:t>
            </a:r>
          </a:p>
        </p:txBody>
      </p:sp>
    </p:spTree>
    <p:extLst>
      <p:ext uri="{BB962C8B-B14F-4D97-AF65-F5344CB8AC3E}">
        <p14:creationId xmlns:p14="http://schemas.microsoft.com/office/powerpoint/2010/main" val="36842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23402" y="5515203"/>
            <a:ext cx="2604382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SISTEMA NACIONAL DE TRANSPARENCIA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23402" y="1917519"/>
            <a:ext cx="2738941" cy="338437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EL SISTEMA NACIONAL DE TRANSPARENCIA TENDRÁ SU REGULACION EN LA LEY GENERAL DE TRANSPARENCIA Y ACCESO A LA INFORMACION PUBLICA</a:t>
            </a:r>
          </a:p>
          <a:p>
            <a:pPr algn="just"/>
            <a:endParaRPr lang="es-MX" sz="1600" b="1" dirty="0" smtClean="0"/>
          </a:p>
        </p:txBody>
      </p:sp>
      <p:sp>
        <p:nvSpPr>
          <p:cNvPr id="8" name="7 Rectángulo redondeado"/>
          <p:cNvSpPr/>
          <p:nvPr/>
        </p:nvSpPr>
        <p:spPr>
          <a:xfrm>
            <a:off x="3225034" y="1552459"/>
            <a:ext cx="5544616" cy="17722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sz="1600" b="1" dirty="0" smtClean="0"/>
              <a:t>OBJETIVO: Coordinar un esfuerzo conjunto e integral, que contribuya a asentar las bases para constituir, organizar y operar política pública en materia de transparencia y acceso a la información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328989" y="3867950"/>
            <a:ext cx="5336706" cy="130685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EL SISTEMA TENDRÁ COMO  FIN la organización de los esfuerzos de cooperación, colaboración, promoción,  difusión y articulación permanente en  materia de transparencia y acceso a la información.</a:t>
            </a:r>
          </a:p>
        </p:txBody>
      </p:sp>
      <p:sp>
        <p:nvSpPr>
          <p:cNvPr id="3" name="2 Abrir llave"/>
          <p:cNvSpPr/>
          <p:nvPr/>
        </p:nvSpPr>
        <p:spPr>
          <a:xfrm>
            <a:off x="2901671" y="2438587"/>
            <a:ext cx="190344" cy="2082790"/>
          </a:xfrm>
          <a:prstGeom prst="leftBrac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56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SISTEMA NACIONAL DE TRANSPARENCIA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7452" y="1772816"/>
            <a:ext cx="8280920" cy="1415772"/>
          </a:xfrm>
          <a:prstGeom prst="rect">
            <a:avLst/>
          </a:prstGeom>
          <a:solidFill>
            <a:srgbClr val="6C557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b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s-MX" b="1" dirty="0" smtClean="0"/>
              <a:t>EL OBJETO DEL SNT </a:t>
            </a:r>
            <a:r>
              <a:rPr lang="es-MX" b="1" dirty="0"/>
              <a:t>es la de garantizar el efectivo ejercicio y respeto del derecho de acceso a la </a:t>
            </a:r>
            <a:r>
              <a:rPr lang="es-MX" b="1" dirty="0" smtClean="0"/>
              <a:t>información, así como promover </a:t>
            </a:r>
            <a:r>
              <a:rPr lang="es-MX" b="1" dirty="0"/>
              <a:t>y fomentar la educación y una cultura cívica de transparencia y acceso a la información en todo el territorio nacional.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400" b="1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07452" y="3717032"/>
            <a:ext cx="8280920" cy="1200329"/>
          </a:xfrm>
          <a:prstGeom prst="rect">
            <a:avLst/>
          </a:prstGeom>
          <a:solidFill>
            <a:srgbClr val="6C557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b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dirty="0"/>
              <a:t>Con </a:t>
            </a:r>
            <a:r>
              <a:rPr lang="es-MX" dirty="0" smtClean="0"/>
              <a:t>dicho SNT </a:t>
            </a:r>
            <a:r>
              <a:rPr lang="es-MX" b="1" i="1" dirty="0"/>
              <a:t>se busca sentar las bases para constituir, organizar y operar política pública</a:t>
            </a:r>
            <a:r>
              <a:rPr lang="es-MX" b="1" dirty="0"/>
              <a:t> con visión nacional</a:t>
            </a:r>
            <a:r>
              <a:rPr lang="es-MX" dirty="0"/>
              <a:t> en materia de transparencia y acceso a la información. </a:t>
            </a:r>
            <a:endParaRPr lang="es-MX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7233"/>
            <a:ext cx="2627784" cy="1340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SISTEMA NACIONAL DE TRANSPARENCIA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95536" y="1772816"/>
            <a:ext cx="8280920" cy="1477328"/>
          </a:xfrm>
          <a:prstGeom prst="rect">
            <a:avLst/>
          </a:prstGeom>
          <a:solidFill>
            <a:srgbClr val="6C557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b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s-MX" b="1" dirty="0" smtClean="0"/>
              <a:t>En el seno del </a:t>
            </a:r>
            <a:r>
              <a:rPr lang="es-MX" b="1" dirty="0"/>
              <a:t>SNT </a:t>
            </a:r>
            <a:r>
              <a:rPr lang="es-MX" b="1" dirty="0" smtClean="0"/>
              <a:t>se habrá de </a:t>
            </a:r>
            <a:r>
              <a:rPr lang="es-MX" b="1" dirty="0"/>
              <a:t>diseñar, ejecutar y evaluar un Programa Nacional de Transparencia, Acceso a la Información Pública. Dicho programa como el hilo conductor para definir la política pública y establecer  como mínimo, objetivos, estrategias, acciones, proyectos y metas.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95536" y="3645024"/>
            <a:ext cx="2880320" cy="1477328"/>
          </a:xfrm>
          <a:prstGeom prst="rect">
            <a:avLst/>
          </a:prstGeom>
          <a:solidFill>
            <a:srgbClr val="6C557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b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La instancia rectora del </a:t>
            </a:r>
            <a:r>
              <a:rPr lang="es-MX" b="1" dirty="0" err="1" smtClean="0"/>
              <a:t>SNT</a:t>
            </a:r>
            <a:r>
              <a:rPr lang="es-MX" b="1" dirty="0" smtClean="0"/>
              <a:t> es el Consejo Nacional de Transparencia.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5 Abrir llave"/>
          <p:cNvSpPr/>
          <p:nvPr/>
        </p:nvSpPr>
        <p:spPr>
          <a:xfrm>
            <a:off x="3600400" y="4435278"/>
            <a:ext cx="324036" cy="16580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600400" y="3533993"/>
            <a:ext cx="5220072" cy="24482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El cual tendrá por objeto la organización efectiva y eficaz de los esfuerzos de coordinación, cooperación, colaboración, promoción y difusión en materia de transparencia y DAI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023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373216"/>
            <a:ext cx="2627784" cy="14847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SISTEMA NACIONAL DE TRANSPARENCIA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07504" y="2157847"/>
            <a:ext cx="2736304" cy="1846659"/>
          </a:xfrm>
          <a:prstGeom prst="rect">
            <a:avLst/>
          </a:prstGeom>
          <a:solidFill>
            <a:srgbClr val="6C5578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Son parte integrante del Sistema Nacional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MX" b="1" dirty="0"/>
          </a:p>
        </p:txBody>
      </p:sp>
      <p:sp>
        <p:nvSpPr>
          <p:cNvPr id="8" name="14 Triángulo isósceles"/>
          <p:cNvSpPr/>
          <p:nvPr/>
        </p:nvSpPr>
        <p:spPr>
          <a:xfrm rot="16200000">
            <a:off x="1892432" y="2910595"/>
            <a:ext cx="3108545" cy="629729"/>
          </a:xfrm>
          <a:prstGeom prst="triangle">
            <a:avLst/>
          </a:prstGeom>
          <a:solidFill>
            <a:schemeClr val="accent1">
              <a:alpha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067944" y="1501911"/>
            <a:ext cx="4443065" cy="344709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  <a:cs typeface="Arial" panose="020B0604020202020204" pitchFamily="34" charset="0"/>
              </a:rPr>
              <a:t>El INAI, quien presidirá el </a:t>
            </a: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SNT</a:t>
            </a:r>
            <a:endParaRPr lang="es-ES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Los Organismos Garantes  de la Entidades Federativas</a:t>
            </a:r>
          </a:p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La Auditoria Superior de la Federación</a:t>
            </a:r>
          </a:p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El archivo General de la Nación</a:t>
            </a:r>
          </a:p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El Instituto Nacional de Estadística y Geografía</a:t>
            </a:r>
            <a:endParaRPr lang="es-ES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131839" y="5301208"/>
            <a:ext cx="5379169" cy="125489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"/>
            </a:pPr>
            <a:endParaRPr lang="es-MX" sz="2400" b="1" i="1" kern="1200" dirty="0" smtClean="0">
              <a:solidFill>
                <a:srgbClr val="FFFFFF"/>
              </a:solidFill>
              <a:effectLst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"/>
            </a:pPr>
            <a:r>
              <a:rPr lang="es-MX" sz="2000" b="1" i="1" kern="1200" dirty="0" smtClean="0">
                <a:solidFill>
                  <a:srgbClr val="FFFFFF"/>
                </a:solidFill>
                <a:effectLst/>
                <a:ea typeface="Times New Roman"/>
                <a:cs typeface="Times New Roman"/>
              </a:rPr>
              <a:t>INAI: Encabeza y coordina </a:t>
            </a:r>
            <a:r>
              <a:rPr lang="es-MX" sz="2000" b="1" kern="1200" dirty="0" smtClean="0">
                <a:solidFill>
                  <a:srgbClr val="FFFFFF"/>
                </a:solidFill>
                <a:effectLst/>
                <a:ea typeface="Times New Roman"/>
                <a:cs typeface="Times New Roman"/>
              </a:rPr>
              <a:t>el Sistema Nacional de Transparencia. </a:t>
            </a:r>
          </a:p>
          <a:p>
            <a:pPr lvl="0" algn="just">
              <a:spcAft>
                <a:spcPts val="0"/>
              </a:spcAft>
            </a:pPr>
            <a:endParaRPr lang="es-MX" sz="1400" b="1" dirty="0" smtClean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477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92898"/>
            <a:ext cx="2627784" cy="13651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s-MX" sz="2400" b="1" dirty="0" smtClean="0">
                <a:solidFill>
                  <a:schemeClr val="bg1"/>
                </a:solidFill>
                <a:cs typeface="Arial" pitchFamily="34" charset="0"/>
              </a:rPr>
              <a:t>CONSEJO GENERAL DE TRANSPARENCIA AIP Y PDP</a:t>
            </a:r>
            <a:r>
              <a:rPr lang="es-MX" sz="2400" b="1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s-MX" sz="2400" b="1" dirty="0">
                <a:solidFill>
                  <a:schemeClr val="bg1"/>
                </a:solidFill>
                <a:cs typeface="Arial" pitchFamily="34" charset="0"/>
              </a:rPr>
            </a:b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378" y="4364234"/>
            <a:ext cx="2664296" cy="93388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es-MX" b="1" i="1" dirty="0" smtClean="0">
                <a:solidFill>
                  <a:srgbClr val="FFFFFF"/>
                </a:solidFill>
                <a:ea typeface="Times New Roman"/>
                <a:cs typeface="Times New Roman"/>
              </a:rPr>
              <a:t>Secretario </a:t>
            </a:r>
            <a:r>
              <a:rPr lang="es-MX" b="1" i="1" dirty="0">
                <a:solidFill>
                  <a:srgbClr val="FFFFFF"/>
                </a:solidFill>
                <a:ea typeface="Times New Roman"/>
                <a:cs typeface="Times New Roman"/>
              </a:rPr>
              <a:t>Ejecutivo</a:t>
            </a:r>
            <a:r>
              <a:rPr lang="es-MX" sz="1600" b="1" kern="1200" dirty="0" smtClean="0">
                <a:solidFill>
                  <a:srgbClr val="FFFFFF"/>
                </a:solidFill>
                <a:effectLst/>
                <a:ea typeface="Times New Roman"/>
                <a:cs typeface="Times New Roman"/>
              </a:rPr>
              <a:t>. </a:t>
            </a:r>
          </a:p>
          <a:p>
            <a:pPr lvl="0" algn="just">
              <a:spcAft>
                <a:spcPts val="0"/>
              </a:spcAft>
            </a:pPr>
            <a:endParaRPr lang="es-MX" sz="1600" b="1" dirty="0" smtClean="0">
              <a:effectLst/>
              <a:ea typeface="Times New Roman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04861" y="1808455"/>
            <a:ext cx="2664296" cy="23083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Consejo Nacional de Transparencia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es la instancia rectora del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SNT presidido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por el Presidente del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Instituto, cuyo objeto es:</a:t>
            </a:r>
          </a:p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 flipH="1">
            <a:off x="3589237" y="1915454"/>
            <a:ext cx="5184576" cy="175432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 organización efectiva y eficaz de los esfuerzos de coordinación, cooperación, colaboración, promoción y  difusión en materia de transparencia y acceso a la información 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protección de datos personales</a:t>
            </a:r>
            <a:r>
              <a:rPr lang="es-MX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788486" y="4169459"/>
            <a:ext cx="5040560" cy="13234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Nombrado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por el Instituto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Encargado de Ejecutar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y dar seguimiento a los acuerdos y resoluciones del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Consejo.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Abrir llave"/>
          <p:cNvSpPr/>
          <p:nvPr/>
        </p:nvSpPr>
        <p:spPr>
          <a:xfrm>
            <a:off x="3035932" y="1808455"/>
            <a:ext cx="424340" cy="1968323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Abrir llave"/>
          <p:cNvSpPr/>
          <p:nvPr/>
        </p:nvSpPr>
        <p:spPr>
          <a:xfrm>
            <a:off x="2869157" y="4183996"/>
            <a:ext cx="720080" cy="1060718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85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709815"/>
            <a:ext cx="2627784" cy="11481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4 Imagen"/>
          <p:cNvPicPr/>
          <p:nvPr/>
        </p:nvPicPr>
        <p:blipFill rotWithShape="1">
          <a:blip r:embed="rId3" cstate="print"/>
          <a:srcRect l="38915" t="39998" r="28052" b="29577"/>
          <a:stretch/>
        </p:blipFill>
        <p:spPr bwMode="auto">
          <a:xfrm>
            <a:off x="0" y="1628800"/>
            <a:ext cx="9128405" cy="408101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schemeClr val="bg1"/>
                </a:solidFill>
                <a:cs typeface="Arial" pitchFamily="34" charset="0"/>
              </a:rPr>
              <a:t>PLATAFORMA NACIONAL DE INFORMACIÓN</a:t>
            </a:r>
          </a:p>
        </p:txBody>
      </p:sp>
    </p:spTree>
    <p:extLst>
      <p:ext uri="{BB962C8B-B14F-4D97-AF65-F5344CB8AC3E}">
        <p14:creationId xmlns:p14="http://schemas.microsoft.com/office/powerpoint/2010/main" val="342565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10664" y="5515203"/>
            <a:ext cx="2617119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9931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 nacional de transparencia.</a:t>
            </a:r>
            <a:endParaRPr lang="es-MX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79512" y="2420888"/>
            <a:ext cx="8712967" cy="191972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2000" b="1" dirty="0" err="1"/>
          </a:p>
          <a:p>
            <a:pPr algn="just"/>
            <a:endParaRPr lang="es-MX" sz="2000" b="1" dirty="0" err="1" smtClean="0"/>
          </a:p>
          <a:p>
            <a:pPr algn="just"/>
            <a:r>
              <a:rPr lang="es-MX" sz="2000" b="1" u="sng" dirty="0" smtClean="0">
                <a:solidFill>
                  <a:srgbClr val="FFFF00"/>
                </a:solidFill>
              </a:rPr>
              <a:t>El PROGRAMA NACIONAL DE TRANSPARENCIA</a:t>
            </a:r>
            <a:r>
              <a:rPr lang="es-MX" sz="2000" dirty="0" smtClean="0">
                <a:solidFill>
                  <a:srgbClr val="FFFF00"/>
                </a:solidFill>
              </a:rPr>
              <a:t>: Resultado  de un gran </a:t>
            </a:r>
            <a:r>
              <a:rPr lang="es-MX" sz="2000" dirty="0">
                <a:solidFill>
                  <a:srgbClr val="FFFF00"/>
                </a:solidFill>
              </a:rPr>
              <a:t>proceso de planeación en la materia, en el entendido de que dicha agenda colaborativa </a:t>
            </a:r>
            <a:r>
              <a:rPr lang="es-MX" sz="2000" b="1" dirty="0">
                <a:solidFill>
                  <a:srgbClr val="FFFF00"/>
                </a:solidFill>
              </a:rPr>
              <a:t>sería el hilo conductor para definir la política pública, en donde se prevea como mínimo, objetivos, estrategias, acciones y </a:t>
            </a:r>
            <a:r>
              <a:rPr lang="es-MX" sz="2000" b="1" dirty="0" smtClean="0">
                <a:solidFill>
                  <a:srgbClr val="FFFF00"/>
                </a:solidFill>
              </a:rPr>
              <a:t>metas.</a:t>
            </a:r>
            <a:endParaRPr lang="es-MX" sz="2000" dirty="0">
              <a:solidFill>
                <a:srgbClr val="FFFF00"/>
              </a:solidFill>
            </a:endParaRPr>
          </a:p>
          <a:p>
            <a:pPr algn="just"/>
            <a:r>
              <a:rPr lang="es-MX" sz="2000" b="1" dirty="0" smtClean="0"/>
              <a:t>.</a:t>
            </a:r>
          </a:p>
          <a:p>
            <a:pPr algn="just"/>
            <a:r>
              <a:rPr lang="es-MX" sz="2000" b="1" dirty="0" smtClean="0"/>
              <a:t> </a:t>
            </a:r>
          </a:p>
          <a:p>
            <a:pPr algn="just"/>
            <a:r>
              <a:rPr lang="es-MX" sz="2000" b="1" dirty="0" smtClean="0"/>
              <a:t>.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3806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11058" y="5515202"/>
            <a:ext cx="2616725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44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</a:t>
            </a:r>
            <a:r>
              <a:rPr lang="es-MX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transparencia.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1521" y="1700808"/>
            <a:ext cx="8868494" cy="381439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Sede: WTC D.F.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Fecha: 23 de Junio de 2015.</a:t>
            </a:r>
            <a:endParaRPr lang="es-MX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FFFF00"/>
                </a:solidFill>
                <a:latin typeface="Arial Narrow" panose="020B0606020202030204" pitchFamily="34" charset="0"/>
              </a:rPr>
              <a:t>Asistentes a la sesión: </a:t>
            </a: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102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Comisionados INAI (7)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ASF (2)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AGN (2)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INEGI (3).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Comisionados y Consejeros Estatales (83)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Secretarios INAI (3)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DGEM 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Notario Público 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Representantes INEGI Estatales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FFFF00"/>
                </a:solidFill>
                <a:latin typeface="Arial Narrow" panose="020B0606020202030204" pitchFamily="34" charset="0"/>
              </a:rPr>
              <a:t>Quórum: </a:t>
            </a:r>
            <a:r>
              <a:rPr lang="es-MX" dirty="0">
                <a:solidFill>
                  <a:srgbClr val="FFFF00"/>
                </a:solidFill>
                <a:latin typeface="Arial Narrow" panose="020B0606020202030204" pitchFamily="34" charset="0"/>
              </a:rPr>
              <a:t>de los 36 integrantes, se contó con la asistencia de 35, toda vez que Colima no asistió</a:t>
            </a:r>
            <a:r>
              <a:rPr lang="es-MX" b="1" dirty="0" smtClean="0">
                <a:solidFill>
                  <a:srgbClr val="FFFF00"/>
                </a:solidFill>
                <a:cs typeface="Arial" pitchFamily="34" charset="0"/>
              </a:rPr>
              <a:t>)</a:t>
            </a:r>
            <a:endParaRPr lang="es-MX" b="1" dirty="0">
              <a:solidFill>
                <a:srgbClr val="FFFF00"/>
              </a:solidFill>
              <a:cs typeface="Arial" pitchFamily="34" charset="0"/>
            </a:endParaRPr>
          </a:p>
          <a:p>
            <a:pPr algn="just"/>
            <a:endParaRPr lang="es-MX" b="1" dirty="0">
              <a:cs typeface="Arial" pitchFamily="34" charset="0"/>
            </a:endParaRPr>
          </a:p>
        </p:txBody>
      </p:sp>
      <p:pic>
        <p:nvPicPr>
          <p:cNvPr id="6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00808"/>
            <a:ext cx="4065693" cy="280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777</TotalTime>
  <Words>619</Words>
  <Application>Microsoft Office PowerPoint</Application>
  <PresentationFormat>Presentación en pantalla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Trebuchet MS</vt:lpstr>
      <vt:lpstr>Wingdings</vt:lpstr>
      <vt:lpstr>Wingdings 2</vt:lpstr>
      <vt:lpstr>Opulento</vt:lpstr>
      <vt:lpstr>el Sistema Nacional de Transparencia</vt:lpstr>
      <vt:lpstr>SISTEMA NACIONAL DE TRANSPARENCIA</vt:lpstr>
      <vt:lpstr>SISTEMA NACIONAL DE TRANSPARENCIA</vt:lpstr>
      <vt:lpstr>SISTEMA NACIONAL DE TRANSPARENCIA</vt:lpstr>
      <vt:lpstr>SISTEMA NACIONAL DE TRANSPARENCIA</vt:lpstr>
      <vt:lpstr>CONSEJO GENERAL DE TRANSPARENCIA AIP Y PDP </vt:lpstr>
      <vt:lpstr>PLATAFORMA NACIONAL DE INFORMACIÓN</vt:lpstr>
      <vt:lpstr>Programa  nacional de transparencia.</vt:lpstr>
      <vt:lpstr>Sesión de Instalación del Consejo Nacional del Sistema Nacional de transparencia. </vt:lpstr>
      <vt:lpstr>Sesión de Instalación del Consejo Nacional del Sistema Nacional de transparencia. </vt:lpstr>
      <vt:lpstr>Sesión de Instalación del Consejo Nacional del Sistema Nacional de transparencia. </vt:lpstr>
      <vt:lpstr>el Sistema NAcional de Transparencia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Retos del Sistema Nacional de Transparencia</dc:title>
  <dc:creator>Maria Elena Vazquez Reyes</dc:creator>
  <cp:lastModifiedBy>yutzil</cp:lastModifiedBy>
  <cp:revision>60</cp:revision>
  <dcterms:created xsi:type="dcterms:W3CDTF">2015-05-19T21:08:24Z</dcterms:created>
  <dcterms:modified xsi:type="dcterms:W3CDTF">2015-07-02T18:08:10Z</dcterms:modified>
</cp:coreProperties>
</file>