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3"/>
  </p:notesMasterIdLst>
  <p:sldIdLst>
    <p:sldId id="321" r:id="rId2"/>
    <p:sldId id="310" r:id="rId3"/>
    <p:sldId id="536" r:id="rId4"/>
    <p:sldId id="466" r:id="rId5"/>
    <p:sldId id="467" r:id="rId6"/>
    <p:sldId id="427" r:id="rId7"/>
    <p:sldId id="428" r:id="rId8"/>
    <p:sldId id="468" r:id="rId9"/>
    <p:sldId id="469" r:id="rId10"/>
    <p:sldId id="470" r:id="rId11"/>
    <p:sldId id="471" r:id="rId12"/>
    <p:sldId id="526" r:id="rId13"/>
    <p:sldId id="475" r:id="rId14"/>
    <p:sldId id="432" r:id="rId15"/>
    <p:sldId id="433" r:id="rId16"/>
    <p:sldId id="443" r:id="rId17"/>
    <p:sldId id="444" r:id="rId18"/>
    <p:sldId id="445" r:id="rId19"/>
    <p:sldId id="527" r:id="rId20"/>
    <p:sldId id="528" r:id="rId21"/>
    <p:sldId id="533" r:id="rId22"/>
    <p:sldId id="483" r:id="rId23"/>
    <p:sldId id="579" r:id="rId24"/>
    <p:sldId id="532" r:id="rId25"/>
    <p:sldId id="565" r:id="rId26"/>
    <p:sldId id="547" r:id="rId27"/>
    <p:sldId id="548" r:id="rId28"/>
    <p:sldId id="472" r:id="rId29"/>
    <p:sldId id="549" r:id="rId30"/>
    <p:sldId id="550" r:id="rId31"/>
    <p:sldId id="551" r:id="rId32"/>
    <p:sldId id="552" r:id="rId33"/>
    <p:sldId id="553" r:id="rId34"/>
    <p:sldId id="554" r:id="rId35"/>
    <p:sldId id="555" r:id="rId36"/>
    <p:sldId id="539" r:id="rId37"/>
    <p:sldId id="570" r:id="rId38"/>
    <p:sldId id="571" r:id="rId39"/>
    <p:sldId id="572" r:id="rId40"/>
    <p:sldId id="566" r:id="rId41"/>
    <p:sldId id="567" r:id="rId42"/>
    <p:sldId id="568" r:id="rId43"/>
    <p:sldId id="569" r:id="rId44"/>
    <p:sldId id="573" r:id="rId45"/>
    <p:sldId id="574" r:id="rId46"/>
    <p:sldId id="575" r:id="rId47"/>
    <p:sldId id="576" r:id="rId48"/>
    <p:sldId id="577" r:id="rId49"/>
    <p:sldId id="578" r:id="rId50"/>
    <p:sldId id="560" r:id="rId51"/>
    <p:sldId id="561" r:id="rId52"/>
    <p:sldId id="563" r:id="rId53"/>
    <p:sldId id="489" r:id="rId54"/>
    <p:sldId id="490" r:id="rId55"/>
    <p:sldId id="491" r:id="rId56"/>
    <p:sldId id="492" r:id="rId57"/>
    <p:sldId id="521" r:id="rId58"/>
    <p:sldId id="534" r:id="rId59"/>
    <p:sldId id="546" r:id="rId60"/>
    <p:sldId id="441" r:id="rId61"/>
    <p:sldId id="323" r:id="rId62"/>
  </p:sldIdLst>
  <p:sldSz cx="9144000" cy="6858000" type="screen4x3"/>
  <p:notesSz cx="6881813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3537" autoAdjust="0"/>
  </p:normalViewPr>
  <p:slideViewPr>
    <p:cSldViewPr>
      <p:cViewPr varScale="1">
        <p:scale>
          <a:sx n="78" d="100"/>
          <a:sy n="78" d="100"/>
        </p:scale>
        <p:origin x="35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F7F09-ED8E-4149-AC51-C9B205856C8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2BB60A1-02A0-4705-82F5-EB62F762CF80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MX" sz="2200" dirty="0">
              <a:solidFill>
                <a:schemeClr val="tx1"/>
              </a:solidFill>
              <a:latin typeface="Arial"/>
              <a:cs typeface="Arial"/>
            </a:rPr>
            <a:t>Constitución Política del </a:t>
          </a:r>
          <a:r>
            <a:rPr lang="es-MX" sz="2200" dirty="0" smtClean="0">
              <a:solidFill>
                <a:schemeClr val="tx1"/>
              </a:solidFill>
              <a:latin typeface="Arial"/>
              <a:cs typeface="Arial"/>
            </a:rPr>
            <a:t>estado </a:t>
          </a:r>
          <a:r>
            <a:rPr lang="es-MX" sz="2200" dirty="0">
              <a:solidFill>
                <a:schemeClr val="tx1"/>
              </a:solidFill>
              <a:latin typeface="Arial"/>
              <a:cs typeface="Arial"/>
            </a:rPr>
            <a:t>de </a:t>
          </a:r>
          <a:r>
            <a:rPr lang="es-MX" sz="2200" dirty="0" smtClean="0">
              <a:solidFill>
                <a:schemeClr val="tx1"/>
              </a:solidFill>
              <a:latin typeface="Arial"/>
              <a:cs typeface="Arial"/>
            </a:rPr>
            <a:t>Veracruz de Ignacio de la llave</a:t>
          </a:r>
        </a:p>
        <a:p>
          <a:r>
            <a:rPr lang="es-MX" sz="2200" dirty="0" smtClean="0">
              <a:solidFill>
                <a:schemeClr val="tx1"/>
              </a:solidFill>
              <a:latin typeface="Arial"/>
              <a:cs typeface="Arial"/>
            </a:rPr>
            <a:t>(Art. 6) G.O.E. 27/04/2016</a:t>
          </a:r>
        </a:p>
      </dgm:t>
    </dgm:pt>
    <dgm:pt modelId="{A76CCA81-00D0-4F9B-9AB2-5A0790C06710}" type="parTrans" cxnId="{F49BD899-BC00-467E-953C-035E0C4DE509}">
      <dgm:prSet/>
      <dgm:spPr/>
      <dgm:t>
        <a:bodyPr/>
        <a:lstStyle/>
        <a:p>
          <a:endParaRPr lang="es-MX"/>
        </a:p>
      </dgm:t>
    </dgm:pt>
    <dgm:pt modelId="{B59839A2-4088-464F-A623-61318369EC88}" type="sibTrans" cxnId="{F49BD899-BC00-467E-953C-035E0C4DE509}">
      <dgm:prSet/>
      <dgm:spPr/>
      <dgm:t>
        <a:bodyPr/>
        <a:lstStyle/>
        <a:p>
          <a:endParaRPr lang="es-MX" dirty="0"/>
        </a:p>
      </dgm:t>
    </dgm:pt>
    <dgm:pt modelId="{2859A88C-1E5D-4EBC-8CF1-3AFF2C0F690E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MX" sz="2000" dirty="0">
              <a:solidFill>
                <a:schemeClr val="tx1"/>
              </a:solidFill>
              <a:latin typeface="Arial"/>
              <a:cs typeface="Arial"/>
            </a:rPr>
            <a:t>Ley </a:t>
          </a:r>
          <a:r>
            <a:rPr lang="es-MX" sz="2000" dirty="0" smtClean="0">
              <a:solidFill>
                <a:schemeClr val="tx1"/>
              </a:solidFill>
              <a:latin typeface="Arial"/>
              <a:cs typeface="Arial"/>
            </a:rPr>
            <a:t>número </a:t>
          </a:r>
          <a:r>
            <a:rPr lang="es-MX" sz="2000" dirty="0">
              <a:solidFill>
                <a:schemeClr val="tx1"/>
              </a:solidFill>
              <a:latin typeface="Arial"/>
              <a:cs typeface="Arial"/>
            </a:rPr>
            <a:t>316 de Protección de Datos Personales en Posesión de los Sujetos Obligados del </a:t>
          </a:r>
          <a:r>
            <a:rPr lang="es-MX" sz="2000" dirty="0" smtClean="0">
              <a:solidFill>
                <a:schemeClr val="tx1"/>
              </a:solidFill>
              <a:latin typeface="Arial"/>
              <a:cs typeface="Arial"/>
            </a:rPr>
            <a:t>estado </a:t>
          </a:r>
          <a:r>
            <a:rPr lang="es-MX" sz="2000" dirty="0">
              <a:solidFill>
                <a:schemeClr val="tx1"/>
              </a:solidFill>
              <a:latin typeface="Arial"/>
              <a:cs typeface="Arial"/>
            </a:rPr>
            <a:t>de </a:t>
          </a:r>
          <a:r>
            <a:rPr lang="es-MX" sz="2000" dirty="0" smtClean="0">
              <a:solidFill>
                <a:schemeClr val="tx1"/>
              </a:solidFill>
              <a:latin typeface="Arial"/>
              <a:cs typeface="Arial"/>
            </a:rPr>
            <a:t>Veracruz de Ignacio de la Llave. (27/07/2017)</a:t>
          </a:r>
          <a:endParaRPr lang="es-MX" sz="2000" dirty="0">
            <a:solidFill>
              <a:schemeClr val="tx1"/>
            </a:solidFill>
            <a:latin typeface="Arial"/>
            <a:cs typeface="Arial"/>
          </a:endParaRPr>
        </a:p>
      </dgm:t>
    </dgm:pt>
    <dgm:pt modelId="{5407CDDF-FF9B-4A6E-8D24-736701876332}" type="parTrans" cxnId="{9D42D15F-3AFF-48F4-B632-18E8494C64D7}">
      <dgm:prSet/>
      <dgm:spPr/>
      <dgm:t>
        <a:bodyPr/>
        <a:lstStyle/>
        <a:p>
          <a:endParaRPr lang="es-MX"/>
        </a:p>
      </dgm:t>
    </dgm:pt>
    <dgm:pt modelId="{E41C2382-6A30-458D-9A38-0E7AEE633058}" type="sibTrans" cxnId="{9D42D15F-3AFF-48F4-B632-18E8494C64D7}">
      <dgm:prSet/>
      <dgm:spPr/>
      <dgm:t>
        <a:bodyPr/>
        <a:lstStyle/>
        <a:p>
          <a:endParaRPr lang="es-MX" dirty="0"/>
        </a:p>
      </dgm:t>
    </dgm:pt>
    <dgm:pt modelId="{C8A91FD6-D49B-443D-A43C-578EBD5094C7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MX" sz="2000" dirty="0">
              <a:solidFill>
                <a:schemeClr val="tx1"/>
              </a:solidFill>
              <a:latin typeface="Arial"/>
              <a:cs typeface="Arial"/>
            </a:rPr>
            <a:t>Ley </a:t>
          </a:r>
          <a:r>
            <a:rPr lang="es-MX" sz="2000" dirty="0" smtClean="0">
              <a:solidFill>
                <a:schemeClr val="tx1"/>
              </a:solidFill>
              <a:latin typeface="Arial"/>
              <a:cs typeface="Arial"/>
            </a:rPr>
            <a:t>número </a:t>
          </a:r>
          <a:r>
            <a:rPr lang="es-MX" sz="2000" dirty="0">
              <a:solidFill>
                <a:schemeClr val="tx1"/>
              </a:solidFill>
              <a:latin typeface="Arial"/>
              <a:cs typeface="Arial"/>
            </a:rPr>
            <a:t>875 de Transparencia y Acceso a la Información Pública para el </a:t>
          </a:r>
          <a:r>
            <a:rPr lang="es-MX" sz="2000" dirty="0" smtClean="0">
              <a:solidFill>
                <a:schemeClr val="tx1"/>
              </a:solidFill>
              <a:latin typeface="Arial"/>
              <a:cs typeface="Arial"/>
            </a:rPr>
            <a:t>estado </a:t>
          </a:r>
          <a:r>
            <a:rPr lang="es-MX" sz="2000" dirty="0">
              <a:solidFill>
                <a:schemeClr val="tx1"/>
              </a:solidFill>
              <a:latin typeface="Arial"/>
              <a:cs typeface="Arial"/>
            </a:rPr>
            <a:t>de Veracruz de Ignacio de la </a:t>
          </a:r>
          <a:r>
            <a:rPr lang="es-MX" sz="2000" dirty="0" smtClean="0">
              <a:solidFill>
                <a:schemeClr val="tx1"/>
              </a:solidFill>
              <a:latin typeface="Arial"/>
              <a:cs typeface="Arial"/>
            </a:rPr>
            <a:t>Llave  </a:t>
          </a:r>
          <a:r>
            <a:rPr lang="es-MX" sz="2000" dirty="0">
              <a:solidFill>
                <a:schemeClr val="tx1"/>
              </a:solidFill>
              <a:latin typeface="Arial"/>
              <a:cs typeface="Arial"/>
            </a:rPr>
            <a:t>(</a:t>
          </a:r>
          <a:r>
            <a:rPr lang="es-MX" sz="2000" dirty="0" smtClean="0">
              <a:solidFill>
                <a:schemeClr val="tx1"/>
              </a:solidFill>
              <a:latin typeface="Arial"/>
              <a:cs typeface="Arial"/>
            </a:rPr>
            <a:t>G.O.E. </a:t>
          </a:r>
          <a:r>
            <a:rPr lang="es-MX" sz="2000" dirty="0">
              <a:solidFill>
                <a:schemeClr val="tx1"/>
              </a:solidFill>
              <a:latin typeface="Arial"/>
              <a:cs typeface="Arial"/>
            </a:rPr>
            <a:t>29/09/2016</a:t>
          </a:r>
          <a:r>
            <a:rPr lang="es-MX" sz="2000" dirty="0" smtClean="0">
              <a:solidFill>
                <a:schemeClr val="tx1"/>
              </a:solidFill>
              <a:latin typeface="Arial"/>
              <a:cs typeface="Arial"/>
            </a:rPr>
            <a:t>) (Decreto número 303 – 06/11/2017)</a:t>
          </a:r>
          <a:endParaRPr lang="es-MX" sz="2000" dirty="0">
            <a:latin typeface="Arial"/>
            <a:cs typeface="Arial"/>
          </a:endParaRPr>
        </a:p>
      </dgm:t>
    </dgm:pt>
    <dgm:pt modelId="{395D889C-7B73-4350-B68F-37AA15B1A88E}" type="parTrans" cxnId="{85324D8D-5C8B-4A26-ABFF-E77B359ABEAA}">
      <dgm:prSet/>
      <dgm:spPr/>
      <dgm:t>
        <a:bodyPr/>
        <a:lstStyle/>
        <a:p>
          <a:endParaRPr lang="es-MX"/>
        </a:p>
      </dgm:t>
    </dgm:pt>
    <dgm:pt modelId="{9F2C939B-3169-4C75-881A-7AC2FDB6C63D}" type="sibTrans" cxnId="{85324D8D-5C8B-4A26-ABFF-E77B359ABEAA}">
      <dgm:prSet/>
      <dgm:spPr/>
      <dgm:t>
        <a:bodyPr/>
        <a:lstStyle/>
        <a:p>
          <a:endParaRPr lang="es-MX" dirty="0"/>
        </a:p>
      </dgm:t>
    </dgm:pt>
    <dgm:pt modelId="{8CF2E5F3-9E80-4407-80C4-71D08EA0B078}" type="pres">
      <dgm:prSet presAssocID="{463F7F09-ED8E-4149-AC51-C9B205856C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7DC311B-85BC-4396-B1EA-5F5A12D992A2}" type="pres">
      <dgm:prSet presAssocID="{82BB60A1-02A0-4705-82F5-EB62F762CF8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3D2D8C-324F-4625-8217-8F20D5CA9EBE}" type="pres">
      <dgm:prSet presAssocID="{82BB60A1-02A0-4705-82F5-EB62F762CF80}" presName="spNode" presStyleCnt="0"/>
      <dgm:spPr/>
    </dgm:pt>
    <dgm:pt modelId="{8EB6D3F1-770C-4683-856A-89D78ACE6E39}" type="pres">
      <dgm:prSet presAssocID="{B59839A2-4088-464F-A623-61318369EC88}" presName="sibTrans" presStyleLbl="sibTrans1D1" presStyleIdx="0" presStyleCnt="3"/>
      <dgm:spPr/>
      <dgm:t>
        <a:bodyPr/>
        <a:lstStyle/>
        <a:p>
          <a:endParaRPr lang="es-MX"/>
        </a:p>
      </dgm:t>
    </dgm:pt>
    <dgm:pt modelId="{98193BC8-C763-4E93-BCB8-994908359A25}" type="pres">
      <dgm:prSet presAssocID="{2859A88C-1E5D-4EBC-8CF1-3AFF2C0F690E}" presName="node" presStyleLbl="node1" presStyleIdx="1" presStyleCnt="3" custScaleX="113403" custScaleY="1180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6743EA-3A32-4BB1-8F8A-6F36FD012DCF}" type="pres">
      <dgm:prSet presAssocID="{2859A88C-1E5D-4EBC-8CF1-3AFF2C0F690E}" presName="spNode" presStyleCnt="0"/>
      <dgm:spPr/>
    </dgm:pt>
    <dgm:pt modelId="{1558BEBA-1046-42B9-84C9-0174F8D09254}" type="pres">
      <dgm:prSet presAssocID="{E41C2382-6A30-458D-9A38-0E7AEE633058}" presName="sibTrans" presStyleLbl="sibTrans1D1" presStyleIdx="1" presStyleCnt="3"/>
      <dgm:spPr/>
      <dgm:t>
        <a:bodyPr/>
        <a:lstStyle/>
        <a:p>
          <a:endParaRPr lang="es-MX"/>
        </a:p>
      </dgm:t>
    </dgm:pt>
    <dgm:pt modelId="{A651A258-7735-4EB7-9715-54FB8A047FF9}" type="pres">
      <dgm:prSet presAssocID="{C8A91FD6-D49B-443D-A43C-578EBD5094C7}" presName="node" presStyleLbl="node1" presStyleIdx="2" presStyleCnt="3" custScaleX="132754" custScaleY="1180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FA51E6-F466-4E09-B5B9-0F24141B03AB}" type="pres">
      <dgm:prSet presAssocID="{C8A91FD6-D49B-443D-A43C-578EBD5094C7}" presName="spNode" presStyleCnt="0"/>
      <dgm:spPr/>
    </dgm:pt>
    <dgm:pt modelId="{4C5CD884-2065-4794-8BCF-AE04B8D6CDFA}" type="pres">
      <dgm:prSet presAssocID="{9F2C939B-3169-4C75-881A-7AC2FDB6C63D}" presName="sibTrans" presStyleLbl="sibTrans1D1" presStyleIdx="2" presStyleCnt="3"/>
      <dgm:spPr/>
      <dgm:t>
        <a:bodyPr/>
        <a:lstStyle/>
        <a:p>
          <a:endParaRPr lang="es-MX"/>
        </a:p>
      </dgm:t>
    </dgm:pt>
  </dgm:ptLst>
  <dgm:cxnLst>
    <dgm:cxn modelId="{57A3F7F6-678A-44AA-BAFE-8B441288F0F8}" type="presOf" srcId="{E41C2382-6A30-458D-9A38-0E7AEE633058}" destId="{1558BEBA-1046-42B9-84C9-0174F8D09254}" srcOrd="0" destOrd="0" presId="urn:microsoft.com/office/officeart/2005/8/layout/cycle6"/>
    <dgm:cxn modelId="{A178AD2E-8E47-405D-990F-51C18BA28F62}" type="presOf" srcId="{C8A91FD6-D49B-443D-A43C-578EBD5094C7}" destId="{A651A258-7735-4EB7-9715-54FB8A047FF9}" srcOrd="0" destOrd="0" presId="urn:microsoft.com/office/officeart/2005/8/layout/cycle6"/>
    <dgm:cxn modelId="{5BCA836C-B54A-497C-AE03-FDC3DCA2A778}" type="presOf" srcId="{82BB60A1-02A0-4705-82F5-EB62F762CF80}" destId="{F7DC311B-85BC-4396-B1EA-5F5A12D992A2}" srcOrd="0" destOrd="0" presId="urn:microsoft.com/office/officeart/2005/8/layout/cycle6"/>
    <dgm:cxn modelId="{1E9AA28A-09EF-407E-8376-783A8D348DCB}" type="presOf" srcId="{9F2C939B-3169-4C75-881A-7AC2FDB6C63D}" destId="{4C5CD884-2065-4794-8BCF-AE04B8D6CDFA}" srcOrd="0" destOrd="0" presId="urn:microsoft.com/office/officeart/2005/8/layout/cycle6"/>
    <dgm:cxn modelId="{9D42D15F-3AFF-48F4-B632-18E8494C64D7}" srcId="{463F7F09-ED8E-4149-AC51-C9B205856C85}" destId="{2859A88C-1E5D-4EBC-8CF1-3AFF2C0F690E}" srcOrd="1" destOrd="0" parTransId="{5407CDDF-FF9B-4A6E-8D24-736701876332}" sibTransId="{E41C2382-6A30-458D-9A38-0E7AEE633058}"/>
    <dgm:cxn modelId="{F49BD899-BC00-467E-953C-035E0C4DE509}" srcId="{463F7F09-ED8E-4149-AC51-C9B205856C85}" destId="{82BB60A1-02A0-4705-82F5-EB62F762CF80}" srcOrd="0" destOrd="0" parTransId="{A76CCA81-00D0-4F9B-9AB2-5A0790C06710}" sibTransId="{B59839A2-4088-464F-A623-61318369EC88}"/>
    <dgm:cxn modelId="{BE16C85D-F0A2-4D33-A7E3-9CCA054A43A2}" type="presOf" srcId="{2859A88C-1E5D-4EBC-8CF1-3AFF2C0F690E}" destId="{98193BC8-C763-4E93-BCB8-994908359A25}" srcOrd="0" destOrd="0" presId="urn:microsoft.com/office/officeart/2005/8/layout/cycle6"/>
    <dgm:cxn modelId="{85324D8D-5C8B-4A26-ABFF-E77B359ABEAA}" srcId="{463F7F09-ED8E-4149-AC51-C9B205856C85}" destId="{C8A91FD6-D49B-443D-A43C-578EBD5094C7}" srcOrd="2" destOrd="0" parTransId="{395D889C-7B73-4350-B68F-37AA15B1A88E}" sibTransId="{9F2C939B-3169-4C75-881A-7AC2FDB6C63D}"/>
    <dgm:cxn modelId="{81E90385-B056-4DC1-B743-65D189F70E6B}" type="presOf" srcId="{B59839A2-4088-464F-A623-61318369EC88}" destId="{8EB6D3F1-770C-4683-856A-89D78ACE6E39}" srcOrd="0" destOrd="0" presId="urn:microsoft.com/office/officeart/2005/8/layout/cycle6"/>
    <dgm:cxn modelId="{FD83BD3A-FCC4-4358-BE32-337F2F483893}" type="presOf" srcId="{463F7F09-ED8E-4149-AC51-C9B205856C85}" destId="{8CF2E5F3-9E80-4407-80C4-71D08EA0B078}" srcOrd="0" destOrd="0" presId="urn:microsoft.com/office/officeart/2005/8/layout/cycle6"/>
    <dgm:cxn modelId="{4F3D4600-3005-42AA-AA24-726D9A007494}" type="presParOf" srcId="{8CF2E5F3-9E80-4407-80C4-71D08EA0B078}" destId="{F7DC311B-85BC-4396-B1EA-5F5A12D992A2}" srcOrd="0" destOrd="0" presId="urn:microsoft.com/office/officeart/2005/8/layout/cycle6"/>
    <dgm:cxn modelId="{F49B7A01-658D-4BCA-9414-14887B7958E4}" type="presParOf" srcId="{8CF2E5F3-9E80-4407-80C4-71D08EA0B078}" destId="{5F3D2D8C-324F-4625-8217-8F20D5CA9EBE}" srcOrd="1" destOrd="0" presId="urn:microsoft.com/office/officeart/2005/8/layout/cycle6"/>
    <dgm:cxn modelId="{97BCF25A-FADF-4270-9C97-D8C7AE74CB29}" type="presParOf" srcId="{8CF2E5F3-9E80-4407-80C4-71D08EA0B078}" destId="{8EB6D3F1-770C-4683-856A-89D78ACE6E39}" srcOrd="2" destOrd="0" presId="urn:microsoft.com/office/officeart/2005/8/layout/cycle6"/>
    <dgm:cxn modelId="{44FD3C80-3EEA-447B-9652-AA763DB10C5F}" type="presParOf" srcId="{8CF2E5F3-9E80-4407-80C4-71D08EA0B078}" destId="{98193BC8-C763-4E93-BCB8-994908359A25}" srcOrd="3" destOrd="0" presId="urn:microsoft.com/office/officeart/2005/8/layout/cycle6"/>
    <dgm:cxn modelId="{812F6A36-F50E-43C9-BBD0-3F64B6CFFC61}" type="presParOf" srcId="{8CF2E5F3-9E80-4407-80C4-71D08EA0B078}" destId="{F26743EA-3A32-4BB1-8F8A-6F36FD012DCF}" srcOrd="4" destOrd="0" presId="urn:microsoft.com/office/officeart/2005/8/layout/cycle6"/>
    <dgm:cxn modelId="{8D5A7DE0-C75D-4EB3-A5CD-D64ABED84BEC}" type="presParOf" srcId="{8CF2E5F3-9E80-4407-80C4-71D08EA0B078}" destId="{1558BEBA-1046-42B9-84C9-0174F8D09254}" srcOrd="5" destOrd="0" presId="urn:microsoft.com/office/officeart/2005/8/layout/cycle6"/>
    <dgm:cxn modelId="{AE1158F8-E67C-4338-97AB-A5C6C3B55D79}" type="presParOf" srcId="{8CF2E5F3-9E80-4407-80C4-71D08EA0B078}" destId="{A651A258-7735-4EB7-9715-54FB8A047FF9}" srcOrd="6" destOrd="0" presId="urn:microsoft.com/office/officeart/2005/8/layout/cycle6"/>
    <dgm:cxn modelId="{E7B35E08-9CA7-4EDD-9C05-12F3C7138430}" type="presParOf" srcId="{8CF2E5F3-9E80-4407-80C4-71D08EA0B078}" destId="{C2FA51E6-F466-4E09-B5B9-0F24141B03AB}" srcOrd="7" destOrd="0" presId="urn:microsoft.com/office/officeart/2005/8/layout/cycle6"/>
    <dgm:cxn modelId="{269F1420-2FB8-4F97-B5A0-2DA48C7DC2E8}" type="presParOf" srcId="{8CF2E5F3-9E80-4407-80C4-71D08EA0B078}" destId="{4C5CD884-2065-4794-8BCF-AE04B8D6CDFA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23C511-67E0-4F17-857B-914E45124C00}" type="doc">
      <dgm:prSet loTypeId="urn:microsoft.com/office/officeart/2009/layout/CircleArrowProcess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FD21DA1-CE24-40CA-AE6D-6324CDD41AD3}">
      <dgm:prSet phldrT="[Texto]" custT="1"/>
      <dgm:spPr/>
      <dgm:t>
        <a:bodyPr/>
        <a:lstStyle/>
        <a:p>
          <a:r>
            <a:rPr lang="es-MX" sz="2800" dirty="0" smtClean="0">
              <a:latin typeface="Arial"/>
              <a:cs typeface="Arial"/>
            </a:rPr>
            <a:t>Sujeto Obligado</a:t>
          </a:r>
          <a:endParaRPr lang="es-MX" sz="2800" dirty="0">
            <a:latin typeface="Arial"/>
            <a:cs typeface="Arial"/>
          </a:endParaRPr>
        </a:p>
      </dgm:t>
    </dgm:pt>
    <dgm:pt modelId="{93E2AF9C-1DC8-4E34-B7E8-4FA105E13CF5}" type="parTrans" cxnId="{38224F17-B5C4-4A16-AAAC-496016DB056C}">
      <dgm:prSet/>
      <dgm:spPr/>
      <dgm:t>
        <a:bodyPr/>
        <a:lstStyle/>
        <a:p>
          <a:endParaRPr lang="es-MX"/>
        </a:p>
      </dgm:t>
    </dgm:pt>
    <dgm:pt modelId="{80023B4D-5ECA-4CDB-968D-C8078D650FEE}" type="sibTrans" cxnId="{38224F17-B5C4-4A16-AAAC-496016DB056C}">
      <dgm:prSet/>
      <dgm:spPr/>
      <dgm:t>
        <a:bodyPr/>
        <a:lstStyle/>
        <a:p>
          <a:endParaRPr lang="es-MX"/>
        </a:p>
      </dgm:t>
    </dgm:pt>
    <dgm:pt modelId="{094F2B64-2310-431B-B3BD-E64609B28F2E}">
      <dgm:prSet phldrT="[Texto]" custT="1"/>
      <dgm:spPr/>
      <dgm:t>
        <a:bodyPr/>
        <a:lstStyle/>
        <a:p>
          <a:r>
            <a:rPr lang="es-MX" sz="2600" dirty="0" smtClean="0">
              <a:latin typeface="Arial"/>
              <a:cs typeface="Arial"/>
            </a:rPr>
            <a:t>Unidad de Transparencia</a:t>
          </a:r>
          <a:endParaRPr lang="es-MX" sz="2600" dirty="0">
            <a:latin typeface="Arial"/>
            <a:cs typeface="Arial"/>
          </a:endParaRPr>
        </a:p>
      </dgm:t>
    </dgm:pt>
    <dgm:pt modelId="{94998EA9-EA3E-436F-8056-B43E820BBF14}" type="parTrans" cxnId="{B6A7CA9F-711E-4CB7-9A6C-4BFA19B47D67}">
      <dgm:prSet/>
      <dgm:spPr/>
      <dgm:t>
        <a:bodyPr/>
        <a:lstStyle/>
        <a:p>
          <a:endParaRPr lang="es-MX"/>
        </a:p>
      </dgm:t>
    </dgm:pt>
    <dgm:pt modelId="{610D6286-55C4-428F-8156-0CA86D0472E0}" type="sibTrans" cxnId="{B6A7CA9F-711E-4CB7-9A6C-4BFA19B47D67}">
      <dgm:prSet/>
      <dgm:spPr/>
      <dgm:t>
        <a:bodyPr/>
        <a:lstStyle/>
        <a:p>
          <a:endParaRPr lang="es-MX"/>
        </a:p>
      </dgm:t>
    </dgm:pt>
    <dgm:pt modelId="{BEAC0F5A-CD14-4BBD-AC29-3F52CDAAE12A}">
      <dgm:prSet phldrT="[Texto]" custT="1"/>
      <dgm:spPr/>
      <dgm:t>
        <a:bodyPr/>
        <a:lstStyle/>
        <a:p>
          <a:r>
            <a:rPr lang="es-MX" sz="2600" dirty="0" smtClean="0">
              <a:latin typeface="Arial"/>
              <a:cs typeface="Arial"/>
            </a:rPr>
            <a:t>Comité de Transparencia</a:t>
          </a:r>
          <a:endParaRPr lang="es-MX" sz="2600" dirty="0">
            <a:latin typeface="Arial"/>
            <a:cs typeface="Arial"/>
          </a:endParaRPr>
        </a:p>
      </dgm:t>
    </dgm:pt>
    <dgm:pt modelId="{FB0520F7-9652-46A3-9804-447F4B53F36E}" type="parTrans" cxnId="{14D3603B-97CA-457B-B036-3A6016381A5A}">
      <dgm:prSet/>
      <dgm:spPr/>
      <dgm:t>
        <a:bodyPr/>
        <a:lstStyle/>
        <a:p>
          <a:endParaRPr lang="es-MX"/>
        </a:p>
      </dgm:t>
    </dgm:pt>
    <dgm:pt modelId="{BE3E4AAF-C72B-4162-B508-48887D048756}" type="sibTrans" cxnId="{14D3603B-97CA-457B-B036-3A6016381A5A}">
      <dgm:prSet/>
      <dgm:spPr/>
      <dgm:t>
        <a:bodyPr/>
        <a:lstStyle/>
        <a:p>
          <a:endParaRPr lang="es-MX"/>
        </a:p>
      </dgm:t>
    </dgm:pt>
    <dgm:pt modelId="{3836AC41-67E2-4A76-88FF-EFC44610884F}">
      <dgm:prSet phldrT="[Texto]" custT="1"/>
      <dgm:spPr/>
      <dgm:t>
        <a:bodyPr/>
        <a:lstStyle/>
        <a:p>
          <a:r>
            <a:rPr lang="es-MX" sz="2600" dirty="0" smtClean="0">
              <a:latin typeface="Arial"/>
              <a:cs typeface="Arial"/>
            </a:rPr>
            <a:t>Obligaciones de Transparencia</a:t>
          </a:r>
          <a:endParaRPr lang="es-MX" sz="2600" dirty="0">
            <a:latin typeface="Arial"/>
            <a:cs typeface="Arial"/>
          </a:endParaRPr>
        </a:p>
      </dgm:t>
    </dgm:pt>
    <dgm:pt modelId="{5E26A396-BC4E-46B6-ACF7-8BD4B5501170}" type="parTrans" cxnId="{68E061F4-9E60-4BB0-95DD-39A70EFD6289}">
      <dgm:prSet/>
      <dgm:spPr/>
      <dgm:t>
        <a:bodyPr/>
        <a:lstStyle/>
        <a:p>
          <a:endParaRPr lang="es-MX"/>
        </a:p>
      </dgm:t>
    </dgm:pt>
    <dgm:pt modelId="{27624B49-23A8-4052-8051-0596E95FB223}" type="sibTrans" cxnId="{68E061F4-9E60-4BB0-95DD-39A70EFD6289}">
      <dgm:prSet/>
      <dgm:spPr/>
      <dgm:t>
        <a:bodyPr/>
        <a:lstStyle/>
        <a:p>
          <a:endParaRPr lang="es-MX"/>
        </a:p>
      </dgm:t>
    </dgm:pt>
    <dgm:pt modelId="{82C8FFDB-C5F6-4CF9-BE18-D1A858B7EAD6}" type="pres">
      <dgm:prSet presAssocID="{C923C511-67E0-4F17-857B-914E45124C0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EDA8AC36-06CF-443C-AA31-0BD5F0990F82}" type="pres">
      <dgm:prSet presAssocID="{BFD21DA1-CE24-40CA-AE6D-6324CDD41AD3}" presName="Accent1" presStyleCnt="0"/>
      <dgm:spPr/>
    </dgm:pt>
    <dgm:pt modelId="{54C94055-4EDB-4CFC-A1A4-827EE7FF07D7}" type="pres">
      <dgm:prSet presAssocID="{BFD21DA1-CE24-40CA-AE6D-6324CDD41AD3}" presName="Accent" presStyleLbl="node1" presStyleIdx="0" presStyleCnt="1" custAng="10800000"/>
      <dgm:spPr>
        <a:solidFill>
          <a:srgbClr val="FF9900"/>
        </a:solidFill>
      </dgm:spPr>
      <dgm:t>
        <a:bodyPr/>
        <a:lstStyle/>
        <a:p>
          <a:endParaRPr lang="es-MX"/>
        </a:p>
      </dgm:t>
    </dgm:pt>
    <dgm:pt modelId="{F0078307-0593-4946-A161-621434F568DF}" type="pres">
      <dgm:prSet presAssocID="{BFD21DA1-CE24-40CA-AE6D-6324CDD41AD3}" presName="Child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5D2114-6B2E-44FE-AB11-7615D103C8F2}" type="pres">
      <dgm:prSet presAssocID="{BFD21DA1-CE24-40CA-AE6D-6324CDD41AD3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8224F17-B5C4-4A16-AAAC-496016DB056C}" srcId="{C923C511-67E0-4F17-857B-914E45124C00}" destId="{BFD21DA1-CE24-40CA-AE6D-6324CDD41AD3}" srcOrd="0" destOrd="0" parTransId="{93E2AF9C-1DC8-4E34-B7E8-4FA105E13CF5}" sibTransId="{80023B4D-5ECA-4CDB-968D-C8078D650FEE}"/>
    <dgm:cxn modelId="{B6A7CA9F-711E-4CB7-9A6C-4BFA19B47D67}" srcId="{BFD21DA1-CE24-40CA-AE6D-6324CDD41AD3}" destId="{094F2B64-2310-431B-B3BD-E64609B28F2E}" srcOrd="0" destOrd="0" parTransId="{94998EA9-EA3E-436F-8056-B43E820BBF14}" sibTransId="{610D6286-55C4-428F-8156-0CA86D0472E0}"/>
    <dgm:cxn modelId="{14D3603B-97CA-457B-B036-3A6016381A5A}" srcId="{BFD21DA1-CE24-40CA-AE6D-6324CDD41AD3}" destId="{BEAC0F5A-CD14-4BBD-AC29-3F52CDAAE12A}" srcOrd="1" destOrd="0" parTransId="{FB0520F7-9652-46A3-9804-447F4B53F36E}" sibTransId="{BE3E4AAF-C72B-4162-B508-48887D048756}"/>
    <dgm:cxn modelId="{76A7CFC5-6991-4B13-8E2D-CEE19B22DB16}" type="presOf" srcId="{094F2B64-2310-431B-B3BD-E64609B28F2E}" destId="{F0078307-0593-4946-A161-621434F568DF}" srcOrd="0" destOrd="0" presId="urn:microsoft.com/office/officeart/2009/layout/CircleArrowProcess"/>
    <dgm:cxn modelId="{2D49A312-8E4B-4069-AB7F-78583881E8FC}" type="presOf" srcId="{C923C511-67E0-4F17-857B-914E45124C00}" destId="{82C8FFDB-C5F6-4CF9-BE18-D1A858B7EAD6}" srcOrd="0" destOrd="0" presId="urn:microsoft.com/office/officeart/2009/layout/CircleArrowProcess"/>
    <dgm:cxn modelId="{68E061F4-9E60-4BB0-95DD-39A70EFD6289}" srcId="{BFD21DA1-CE24-40CA-AE6D-6324CDD41AD3}" destId="{3836AC41-67E2-4A76-88FF-EFC44610884F}" srcOrd="2" destOrd="0" parTransId="{5E26A396-BC4E-46B6-ACF7-8BD4B5501170}" sibTransId="{27624B49-23A8-4052-8051-0596E95FB223}"/>
    <dgm:cxn modelId="{EEEC80CC-3BC2-4155-9371-1DEDCD2E2BCD}" type="presOf" srcId="{3836AC41-67E2-4A76-88FF-EFC44610884F}" destId="{F0078307-0593-4946-A161-621434F568DF}" srcOrd="0" destOrd="2" presId="urn:microsoft.com/office/officeart/2009/layout/CircleArrowProcess"/>
    <dgm:cxn modelId="{73C73AA6-E364-419F-8CA3-3B4F3734229E}" type="presOf" srcId="{BFD21DA1-CE24-40CA-AE6D-6324CDD41AD3}" destId="{3F5D2114-6B2E-44FE-AB11-7615D103C8F2}" srcOrd="0" destOrd="0" presId="urn:microsoft.com/office/officeart/2009/layout/CircleArrowProcess"/>
    <dgm:cxn modelId="{CF8E5BF0-A4B5-4E2F-AF01-C396CB2E307A}" type="presOf" srcId="{BEAC0F5A-CD14-4BBD-AC29-3F52CDAAE12A}" destId="{F0078307-0593-4946-A161-621434F568DF}" srcOrd="0" destOrd="1" presId="urn:microsoft.com/office/officeart/2009/layout/CircleArrowProcess"/>
    <dgm:cxn modelId="{BF1A7240-DE8E-4B54-86CF-E28ED1F166B2}" type="presParOf" srcId="{82C8FFDB-C5F6-4CF9-BE18-D1A858B7EAD6}" destId="{EDA8AC36-06CF-443C-AA31-0BD5F0990F82}" srcOrd="0" destOrd="0" presId="urn:microsoft.com/office/officeart/2009/layout/CircleArrowProcess"/>
    <dgm:cxn modelId="{DFF25099-5BCF-4EFB-80C8-C56FA85C73AC}" type="presParOf" srcId="{EDA8AC36-06CF-443C-AA31-0BD5F0990F82}" destId="{54C94055-4EDB-4CFC-A1A4-827EE7FF07D7}" srcOrd="0" destOrd="0" presId="urn:microsoft.com/office/officeart/2009/layout/CircleArrowProcess"/>
    <dgm:cxn modelId="{AE90926C-3FDC-430A-B131-2F9CB224CB2F}" type="presParOf" srcId="{82C8FFDB-C5F6-4CF9-BE18-D1A858B7EAD6}" destId="{F0078307-0593-4946-A161-621434F568DF}" srcOrd="1" destOrd="0" presId="urn:microsoft.com/office/officeart/2009/layout/CircleArrowProcess"/>
    <dgm:cxn modelId="{D128ED68-9995-4E3F-A19B-C18070FFB819}" type="presParOf" srcId="{82C8FFDB-C5F6-4CF9-BE18-D1A858B7EAD6}" destId="{3F5D2114-6B2E-44FE-AB11-7615D103C8F2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255B6-57DA-4999-B48F-D50C559AFE7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C028BDE-AC24-4FA4-BDCB-BB443AA34EF0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MX" sz="1800" dirty="0">
              <a:solidFill>
                <a:schemeClr val="tx1"/>
              </a:solidFill>
              <a:latin typeface="Arial"/>
              <a:cs typeface="Arial"/>
            </a:rPr>
            <a:t>Recabar y difundir la información</a:t>
          </a:r>
          <a:endParaRPr lang="es-MX" sz="1800" dirty="0">
            <a:latin typeface="Arial"/>
            <a:cs typeface="Arial"/>
          </a:endParaRPr>
        </a:p>
      </dgm:t>
    </dgm:pt>
    <dgm:pt modelId="{BD9F9D21-4BD1-4702-931C-20FDAA4C7B51}" type="parTrans" cxnId="{F5258EDB-170E-4281-B50B-3B9D49B45129}">
      <dgm:prSet/>
      <dgm:spPr/>
      <dgm:t>
        <a:bodyPr/>
        <a:lstStyle/>
        <a:p>
          <a:endParaRPr lang="es-MX" sz="1800">
            <a:latin typeface="Arial"/>
            <a:cs typeface="Arial"/>
          </a:endParaRPr>
        </a:p>
      </dgm:t>
    </dgm:pt>
    <dgm:pt modelId="{6684C677-6DEC-45CC-8547-41D2A3CE1398}" type="sibTrans" cxnId="{F5258EDB-170E-4281-B50B-3B9D49B45129}">
      <dgm:prSet/>
      <dgm:spPr/>
      <dgm:t>
        <a:bodyPr/>
        <a:lstStyle/>
        <a:p>
          <a:endParaRPr lang="es-MX" sz="1800">
            <a:latin typeface="Arial"/>
            <a:cs typeface="Arial"/>
          </a:endParaRPr>
        </a:p>
      </dgm:t>
    </dgm:pt>
    <dgm:pt modelId="{9E14AE8D-2F45-43F9-ABB9-84863DFF8CBF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MX" sz="1800" dirty="0">
              <a:solidFill>
                <a:schemeClr val="tx1"/>
              </a:solidFill>
              <a:latin typeface="Arial"/>
              <a:cs typeface="Arial"/>
            </a:rPr>
            <a:t>Recibir y dar trámite a las solicitudes de acceso a la información</a:t>
          </a:r>
          <a:endParaRPr lang="es-MX" sz="1800" dirty="0">
            <a:latin typeface="Arial"/>
            <a:cs typeface="Arial"/>
          </a:endParaRPr>
        </a:p>
      </dgm:t>
    </dgm:pt>
    <dgm:pt modelId="{3DC47E99-7E3B-4637-8A42-1338B4EA96E2}" type="parTrans" cxnId="{4947883B-1CA5-4F4F-8B7E-4DE6D76A6F2C}">
      <dgm:prSet/>
      <dgm:spPr/>
      <dgm:t>
        <a:bodyPr/>
        <a:lstStyle/>
        <a:p>
          <a:endParaRPr lang="es-MX" sz="1800">
            <a:latin typeface="Arial"/>
            <a:cs typeface="Arial"/>
          </a:endParaRPr>
        </a:p>
      </dgm:t>
    </dgm:pt>
    <dgm:pt modelId="{BA3ED775-9FB2-4072-8BCB-B51A6419618B}" type="sibTrans" cxnId="{4947883B-1CA5-4F4F-8B7E-4DE6D76A6F2C}">
      <dgm:prSet/>
      <dgm:spPr/>
      <dgm:t>
        <a:bodyPr/>
        <a:lstStyle/>
        <a:p>
          <a:endParaRPr lang="es-MX" sz="1800">
            <a:latin typeface="Arial"/>
            <a:cs typeface="Arial"/>
          </a:endParaRPr>
        </a:p>
      </dgm:t>
    </dgm:pt>
    <dgm:pt modelId="{24C61216-35C0-40E2-8F18-6CD46B498ED7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MX" sz="1800" dirty="0">
              <a:solidFill>
                <a:schemeClr val="tx1"/>
              </a:solidFill>
              <a:latin typeface="Arial"/>
              <a:cs typeface="Arial"/>
            </a:rPr>
            <a:t>Auxiliar a los particulares en la elaboración de solicitudes</a:t>
          </a:r>
          <a:endParaRPr lang="es-MX" sz="1800" dirty="0">
            <a:latin typeface="Arial"/>
            <a:cs typeface="Arial"/>
          </a:endParaRPr>
        </a:p>
      </dgm:t>
    </dgm:pt>
    <dgm:pt modelId="{657CD128-3377-4720-B41A-EA60C5375D1B}" type="parTrans" cxnId="{438797EF-6388-49FC-8F59-A024D467FBBA}">
      <dgm:prSet/>
      <dgm:spPr/>
      <dgm:t>
        <a:bodyPr/>
        <a:lstStyle/>
        <a:p>
          <a:endParaRPr lang="es-MX" sz="1800">
            <a:latin typeface="Arial"/>
            <a:cs typeface="Arial"/>
          </a:endParaRPr>
        </a:p>
      </dgm:t>
    </dgm:pt>
    <dgm:pt modelId="{CBED2C80-59CD-4696-8BC8-36F4953B08BE}" type="sibTrans" cxnId="{438797EF-6388-49FC-8F59-A024D467FBBA}">
      <dgm:prSet/>
      <dgm:spPr/>
      <dgm:t>
        <a:bodyPr/>
        <a:lstStyle/>
        <a:p>
          <a:endParaRPr lang="es-MX" sz="1800">
            <a:latin typeface="Arial"/>
            <a:cs typeface="Arial"/>
          </a:endParaRPr>
        </a:p>
      </dgm:t>
    </dgm:pt>
    <dgm:pt modelId="{BD5FE142-B1B7-4E74-BB37-B0FED2C799A0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MX" sz="1800" dirty="0">
              <a:solidFill>
                <a:schemeClr val="tx1"/>
              </a:solidFill>
              <a:latin typeface="Arial"/>
              <a:cs typeface="Arial"/>
            </a:rPr>
            <a:t>Realizar los trámites internos necesarios para la atención de las solicitudes de acceso a la información</a:t>
          </a:r>
          <a:endParaRPr lang="es-MX" sz="1800" dirty="0">
            <a:latin typeface="Arial"/>
            <a:cs typeface="Arial"/>
          </a:endParaRPr>
        </a:p>
      </dgm:t>
    </dgm:pt>
    <dgm:pt modelId="{124BBC8D-1E7D-4C88-8853-DAA99D374084}" type="parTrans" cxnId="{04DF58C4-48D1-4FBD-B861-05EAC0A3AF06}">
      <dgm:prSet/>
      <dgm:spPr/>
      <dgm:t>
        <a:bodyPr/>
        <a:lstStyle/>
        <a:p>
          <a:endParaRPr lang="es-MX" sz="1800">
            <a:latin typeface="Arial"/>
            <a:cs typeface="Arial"/>
          </a:endParaRPr>
        </a:p>
      </dgm:t>
    </dgm:pt>
    <dgm:pt modelId="{F61807BE-CA0B-40F8-8767-D89E55F4C24A}" type="sibTrans" cxnId="{04DF58C4-48D1-4FBD-B861-05EAC0A3AF06}">
      <dgm:prSet/>
      <dgm:spPr/>
      <dgm:t>
        <a:bodyPr/>
        <a:lstStyle/>
        <a:p>
          <a:endParaRPr lang="es-MX" sz="1800">
            <a:latin typeface="Arial"/>
            <a:cs typeface="Arial"/>
          </a:endParaRPr>
        </a:p>
      </dgm:t>
    </dgm:pt>
    <dgm:pt modelId="{33D7317C-26DB-454A-91F6-33698D1A0E7E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MX" sz="1800" dirty="0" smtClean="0">
              <a:solidFill>
                <a:schemeClr val="tx1"/>
              </a:solidFill>
              <a:latin typeface="Arial"/>
              <a:cs typeface="Arial"/>
            </a:rPr>
            <a:t>Entregar la información requerida, fundando y motivando su resolución</a:t>
          </a:r>
          <a:endParaRPr lang="es-MX" sz="1800" dirty="0">
            <a:latin typeface="Arial"/>
            <a:cs typeface="Arial"/>
          </a:endParaRPr>
        </a:p>
      </dgm:t>
    </dgm:pt>
    <dgm:pt modelId="{C9752A9F-02B3-4778-959E-A9E4A0EEB576}" type="parTrans" cxnId="{F30273CC-2EF9-4EBA-BB3F-81E93B94EA2B}">
      <dgm:prSet/>
      <dgm:spPr/>
      <dgm:t>
        <a:bodyPr/>
        <a:lstStyle/>
        <a:p>
          <a:endParaRPr lang="es-MX" sz="1800">
            <a:latin typeface="Arial"/>
            <a:cs typeface="Arial"/>
          </a:endParaRPr>
        </a:p>
      </dgm:t>
    </dgm:pt>
    <dgm:pt modelId="{CBADC108-3770-461A-B751-2F68A96D81C5}" type="sibTrans" cxnId="{F30273CC-2EF9-4EBA-BB3F-81E93B94EA2B}">
      <dgm:prSet/>
      <dgm:spPr/>
      <dgm:t>
        <a:bodyPr/>
        <a:lstStyle/>
        <a:p>
          <a:endParaRPr lang="es-MX" sz="1800">
            <a:latin typeface="Arial"/>
            <a:cs typeface="Arial"/>
          </a:endParaRPr>
        </a:p>
      </dgm:t>
    </dgm:pt>
    <dgm:pt modelId="{5EC458AD-4F9D-4456-9B14-99737769E69F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ES" sz="1800" dirty="0">
              <a:solidFill>
                <a:schemeClr val="tx1"/>
              </a:solidFill>
              <a:latin typeface="Arial"/>
              <a:cs typeface="Arial"/>
            </a:rPr>
            <a:t>Hacer del </a:t>
          </a:r>
          <a:r>
            <a:rPr lang="es-ES" sz="1800" dirty="0" smtClean="0">
              <a:solidFill>
                <a:schemeClr val="tx1"/>
              </a:solidFill>
              <a:latin typeface="Arial"/>
              <a:cs typeface="Arial"/>
            </a:rPr>
            <a:t>conocimiento la </a:t>
          </a:r>
          <a:r>
            <a:rPr lang="es-ES" sz="1800" dirty="0">
              <a:solidFill>
                <a:schemeClr val="tx1"/>
              </a:solidFill>
              <a:latin typeface="Arial"/>
              <a:cs typeface="Arial"/>
            </a:rPr>
            <a:t>probable responsabilidad por el incumplimiento de las obligaciones previstas en las leyes de la materia y demás disposiciones aplicables</a:t>
          </a:r>
          <a:endParaRPr lang="es-MX" sz="1800" dirty="0">
            <a:latin typeface="Arial"/>
            <a:cs typeface="Arial"/>
          </a:endParaRPr>
        </a:p>
      </dgm:t>
    </dgm:pt>
    <dgm:pt modelId="{F340DD29-9D78-4C94-8C1B-8F6AC66F8C42}" type="parTrans" cxnId="{896FE2B8-022D-4267-AFB9-C765C5C33563}">
      <dgm:prSet/>
      <dgm:spPr/>
      <dgm:t>
        <a:bodyPr/>
        <a:lstStyle/>
        <a:p>
          <a:endParaRPr lang="es-MX" sz="1800">
            <a:latin typeface="Arial"/>
            <a:cs typeface="Arial"/>
          </a:endParaRPr>
        </a:p>
      </dgm:t>
    </dgm:pt>
    <dgm:pt modelId="{C24D87B1-9748-44AC-90B9-E82D6551D1A2}" type="sibTrans" cxnId="{896FE2B8-022D-4267-AFB9-C765C5C33563}">
      <dgm:prSet/>
      <dgm:spPr/>
      <dgm:t>
        <a:bodyPr/>
        <a:lstStyle/>
        <a:p>
          <a:endParaRPr lang="es-MX" sz="1800">
            <a:latin typeface="Arial"/>
            <a:cs typeface="Arial"/>
          </a:endParaRPr>
        </a:p>
      </dgm:t>
    </dgm:pt>
    <dgm:pt modelId="{405FD958-F2C3-48A1-93C2-A7BF725AB6AE}" type="pres">
      <dgm:prSet presAssocID="{CEB255B6-57DA-4999-B48F-D50C559AFE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9E65E5E-ABE4-4DD3-8A5D-0809D98C44F4}" type="pres">
      <dgm:prSet presAssocID="{4C028BDE-AC24-4FA4-BDCB-BB443AA34EF0}" presName="node" presStyleLbl="node1" presStyleIdx="0" presStyleCnt="6" custScaleX="149634" custScaleY="626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F788C8-B112-43AA-AFB8-6580FB2C0857}" type="pres">
      <dgm:prSet presAssocID="{4C028BDE-AC24-4FA4-BDCB-BB443AA34EF0}" presName="spNode" presStyleCnt="0"/>
      <dgm:spPr/>
    </dgm:pt>
    <dgm:pt modelId="{C3491A6B-4317-4793-B53A-78A23C38335A}" type="pres">
      <dgm:prSet presAssocID="{6684C677-6DEC-45CC-8547-41D2A3CE1398}" presName="sibTrans" presStyleLbl="sibTrans1D1" presStyleIdx="0" presStyleCnt="6"/>
      <dgm:spPr/>
      <dgm:t>
        <a:bodyPr/>
        <a:lstStyle/>
        <a:p>
          <a:endParaRPr lang="es-ES"/>
        </a:p>
      </dgm:t>
    </dgm:pt>
    <dgm:pt modelId="{53DF6999-A23E-4011-A920-3E553F94612F}" type="pres">
      <dgm:prSet presAssocID="{9E14AE8D-2F45-43F9-ABB9-84863DFF8CBF}" presName="node" presStyleLbl="node1" presStyleIdx="1" presStyleCnt="6" custScaleX="1860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923635-5267-4190-87A4-5EB0B8A6CEE8}" type="pres">
      <dgm:prSet presAssocID="{9E14AE8D-2F45-43F9-ABB9-84863DFF8CBF}" presName="spNode" presStyleCnt="0"/>
      <dgm:spPr/>
    </dgm:pt>
    <dgm:pt modelId="{D95E2B0E-0832-49CF-B469-5C93790592E3}" type="pres">
      <dgm:prSet presAssocID="{BA3ED775-9FB2-4072-8BCB-B51A6419618B}" presName="sibTrans" presStyleLbl="sibTrans1D1" presStyleIdx="1" presStyleCnt="6"/>
      <dgm:spPr/>
      <dgm:t>
        <a:bodyPr/>
        <a:lstStyle/>
        <a:p>
          <a:endParaRPr lang="es-ES"/>
        </a:p>
      </dgm:t>
    </dgm:pt>
    <dgm:pt modelId="{3FD95B98-E0CE-4EAF-B22C-10D1124198FE}" type="pres">
      <dgm:prSet presAssocID="{24C61216-35C0-40E2-8F18-6CD46B498ED7}" presName="node" presStyleLbl="node1" presStyleIdx="2" presStyleCnt="6" custScaleX="188016" custRadScaleRad="91155" custRadScaleInc="-590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8708A8-56E8-4DEE-8D5E-1D75B992A393}" type="pres">
      <dgm:prSet presAssocID="{24C61216-35C0-40E2-8F18-6CD46B498ED7}" presName="spNode" presStyleCnt="0"/>
      <dgm:spPr/>
    </dgm:pt>
    <dgm:pt modelId="{293BFCC2-D9C7-46EE-8C48-F3DCB0817A7D}" type="pres">
      <dgm:prSet presAssocID="{CBED2C80-59CD-4696-8BC8-36F4953B08BE}" presName="sibTrans" presStyleLbl="sibTrans1D1" presStyleIdx="2" presStyleCnt="6"/>
      <dgm:spPr/>
      <dgm:t>
        <a:bodyPr/>
        <a:lstStyle/>
        <a:p>
          <a:endParaRPr lang="es-ES"/>
        </a:p>
      </dgm:t>
    </dgm:pt>
    <dgm:pt modelId="{E727EAE9-5DB3-43DF-A7A7-43E4F8AA506D}" type="pres">
      <dgm:prSet presAssocID="{BD5FE142-B1B7-4E74-BB37-B0FED2C799A0}" presName="node" presStyleLbl="node1" presStyleIdx="3" presStyleCnt="6" custScaleX="2707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3D9B5C-10E9-47EE-87E2-0274D43F95FD}" type="pres">
      <dgm:prSet presAssocID="{BD5FE142-B1B7-4E74-BB37-B0FED2C799A0}" presName="spNode" presStyleCnt="0"/>
      <dgm:spPr/>
    </dgm:pt>
    <dgm:pt modelId="{FAEBC61A-A631-4720-9959-09BDF718C594}" type="pres">
      <dgm:prSet presAssocID="{F61807BE-CA0B-40F8-8767-D89E55F4C24A}" presName="sibTrans" presStyleLbl="sibTrans1D1" presStyleIdx="3" presStyleCnt="6"/>
      <dgm:spPr/>
      <dgm:t>
        <a:bodyPr/>
        <a:lstStyle/>
        <a:p>
          <a:endParaRPr lang="es-ES"/>
        </a:p>
      </dgm:t>
    </dgm:pt>
    <dgm:pt modelId="{C379AEE4-4643-40DA-9396-24171802A5F0}" type="pres">
      <dgm:prSet presAssocID="{33D7317C-26DB-454A-91F6-33698D1A0E7E}" presName="node" presStyleLbl="node1" presStyleIdx="4" presStyleCnt="6" custScaleX="274853" custRadScaleRad="96493" custRadScaleInc="191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7857F6-B09A-4061-B7E4-5B007E4FE583}" type="pres">
      <dgm:prSet presAssocID="{33D7317C-26DB-454A-91F6-33698D1A0E7E}" presName="spNode" presStyleCnt="0"/>
      <dgm:spPr/>
    </dgm:pt>
    <dgm:pt modelId="{4D6B1487-121C-4DB7-BA68-A21CDC6A7790}" type="pres">
      <dgm:prSet presAssocID="{CBADC108-3770-461A-B751-2F68A96D81C5}" presName="sibTrans" presStyleLbl="sibTrans1D1" presStyleIdx="4" presStyleCnt="6"/>
      <dgm:spPr/>
      <dgm:t>
        <a:bodyPr/>
        <a:lstStyle/>
        <a:p>
          <a:endParaRPr lang="es-ES"/>
        </a:p>
      </dgm:t>
    </dgm:pt>
    <dgm:pt modelId="{E9F6E1B9-651D-4C38-8814-80BEE52894AE}" type="pres">
      <dgm:prSet presAssocID="{5EC458AD-4F9D-4456-9B14-99737769E69F}" presName="node" presStyleLbl="node1" presStyleIdx="5" presStyleCnt="6" custScaleX="303581" custScaleY="168590" custRadScaleRad="109478" custRadScaleInc="-476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3C9A78-2108-44D2-8499-B3175B7AB656}" type="pres">
      <dgm:prSet presAssocID="{5EC458AD-4F9D-4456-9B14-99737769E69F}" presName="spNode" presStyleCnt="0"/>
      <dgm:spPr/>
    </dgm:pt>
    <dgm:pt modelId="{81BEB726-8CAF-4642-B537-5A3B294CFD60}" type="pres">
      <dgm:prSet presAssocID="{C24D87B1-9748-44AC-90B9-E82D6551D1A2}" presName="sibTrans" presStyleLbl="sibTrans1D1" presStyleIdx="5" presStyleCnt="6"/>
      <dgm:spPr/>
      <dgm:t>
        <a:bodyPr/>
        <a:lstStyle/>
        <a:p>
          <a:endParaRPr lang="es-ES"/>
        </a:p>
      </dgm:t>
    </dgm:pt>
  </dgm:ptLst>
  <dgm:cxnLst>
    <dgm:cxn modelId="{11E305B9-649D-2049-84E2-68E02D14CB2A}" type="presOf" srcId="{CEB255B6-57DA-4999-B48F-D50C559AFE71}" destId="{405FD958-F2C3-48A1-93C2-A7BF725AB6AE}" srcOrd="0" destOrd="0" presId="urn:microsoft.com/office/officeart/2005/8/layout/cycle5"/>
    <dgm:cxn modelId="{4947883B-1CA5-4F4F-8B7E-4DE6D76A6F2C}" srcId="{CEB255B6-57DA-4999-B48F-D50C559AFE71}" destId="{9E14AE8D-2F45-43F9-ABB9-84863DFF8CBF}" srcOrd="1" destOrd="0" parTransId="{3DC47E99-7E3B-4637-8A42-1338B4EA96E2}" sibTransId="{BA3ED775-9FB2-4072-8BCB-B51A6419618B}"/>
    <dgm:cxn modelId="{362AB3F8-6313-8F47-B46F-0DAC598C7AB6}" type="presOf" srcId="{33D7317C-26DB-454A-91F6-33698D1A0E7E}" destId="{C379AEE4-4643-40DA-9396-24171802A5F0}" srcOrd="0" destOrd="0" presId="urn:microsoft.com/office/officeart/2005/8/layout/cycle5"/>
    <dgm:cxn modelId="{F4CFFF63-E8E8-EA4D-8FC1-48F9D124304E}" type="presOf" srcId="{CBED2C80-59CD-4696-8BC8-36F4953B08BE}" destId="{293BFCC2-D9C7-46EE-8C48-F3DCB0817A7D}" srcOrd="0" destOrd="0" presId="urn:microsoft.com/office/officeart/2005/8/layout/cycle5"/>
    <dgm:cxn modelId="{F5258EDB-170E-4281-B50B-3B9D49B45129}" srcId="{CEB255B6-57DA-4999-B48F-D50C559AFE71}" destId="{4C028BDE-AC24-4FA4-BDCB-BB443AA34EF0}" srcOrd="0" destOrd="0" parTransId="{BD9F9D21-4BD1-4702-931C-20FDAA4C7B51}" sibTransId="{6684C677-6DEC-45CC-8547-41D2A3CE1398}"/>
    <dgm:cxn modelId="{5264560E-3326-3F4D-98B5-87CAD5FE3BA1}" type="presOf" srcId="{24C61216-35C0-40E2-8F18-6CD46B498ED7}" destId="{3FD95B98-E0CE-4EAF-B22C-10D1124198FE}" srcOrd="0" destOrd="0" presId="urn:microsoft.com/office/officeart/2005/8/layout/cycle5"/>
    <dgm:cxn modelId="{F30273CC-2EF9-4EBA-BB3F-81E93B94EA2B}" srcId="{CEB255B6-57DA-4999-B48F-D50C559AFE71}" destId="{33D7317C-26DB-454A-91F6-33698D1A0E7E}" srcOrd="4" destOrd="0" parTransId="{C9752A9F-02B3-4778-959E-A9E4A0EEB576}" sibTransId="{CBADC108-3770-461A-B751-2F68A96D81C5}"/>
    <dgm:cxn modelId="{EE2F744A-6A9C-C74F-B302-4F8F48EB46EF}" type="presOf" srcId="{F61807BE-CA0B-40F8-8767-D89E55F4C24A}" destId="{FAEBC61A-A631-4720-9959-09BDF718C594}" srcOrd="0" destOrd="0" presId="urn:microsoft.com/office/officeart/2005/8/layout/cycle5"/>
    <dgm:cxn modelId="{FF7B0D01-220A-534B-BCC5-3457F3E58BE7}" type="presOf" srcId="{4C028BDE-AC24-4FA4-BDCB-BB443AA34EF0}" destId="{89E65E5E-ABE4-4DD3-8A5D-0809D98C44F4}" srcOrd="0" destOrd="0" presId="urn:microsoft.com/office/officeart/2005/8/layout/cycle5"/>
    <dgm:cxn modelId="{04DF58C4-48D1-4FBD-B861-05EAC0A3AF06}" srcId="{CEB255B6-57DA-4999-B48F-D50C559AFE71}" destId="{BD5FE142-B1B7-4E74-BB37-B0FED2C799A0}" srcOrd="3" destOrd="0" parTransId="{124BBC8D-1E7D-4C88-8853-DAA99D374084}" sibTransId="{F61807BE-CA0B-40F8-8767-D89E55F4C24A}"/>
    <dgm:cxn modelId="{127FF1B6-C654-0840-BFBE-002DFA526DD0}" type="presOf" srcId="{C24D87B1-9748-44AC-90B9-E82D6551D1A2}" destId="{81BEB726-8CAF-4642-B537-5A3B294CFD60}" srcOrd="0" destOrd="0" presId="urn:microsoft.com/office/officeart/2005/8/layout/cycle5"/>
    <dgm:cxn modelId="{FB8062FC-09D2-6B46-BB81-13566380F5C8}" type="presOf" srcId="{CBADC108-3770-461A-B751-2F68A96D81C5}" destId="{4D6B1487-121C-4DB7-BA68-A21CDC6A7790}" srcOrd="0" destOrd="0" presId="urn:microsoft.com/office/officeart/2005/8/layout/cycle5"/>
    <dgm:cxn modelId="{896FE2B8-022D-4267-AFB9-C765C5C33563}" srcId="{CEB255B6-57DA-4999-B48F-D50C559AFE71}" destId="{5EC458AD-4F9D-4456-9B14-99737769E69F}" srcOrd="5" destOrd="0" parTransId="{F340DD29-9D78-4C94-8C1B-8F6AC66F8C42}" sibTransId="{C24D87B1-9748-44AC-90B9-E82D6551D1A2}"/>
    <dgm:cxn modelId="{438797EF-6388-49FC-8F59-A024D467FBBA}" srcId="{CEB255B6-57DA-4999-B48F-D50C559AFE71}" destId="{24C61216-35C0-40E2-8F18-6CD46B498ED7}" srcOrd="2" destOrd="0" parTransId="{657CD128-3377-4720-B41A-EA60C5375D1B}" sibTransId="{CBED2C80-59CD-4696-8BC8-36F4953B08BE}"/>
    <dgm:cxn modelId="{BE11D76E-DF10-714E-9759-4CEB7404FEA3}" type="presOf" srcId="{6684C677-6DEC-45CC-8547-41D2A3CE1398}" destId="{C3491A6B-4317-4793-B53A-78A23C38335A}" srcOrd="0" destOrd="0" presId="urn:microsoft.com/office/officeart/2005/8/layout/cycle5"/>
    <dgm:cxn modelId="{79F8ECE1-90DF-DE45-984E-B0C9690194A8}" type="presOf" srcId="{BA3ED775-9FB2-4072-8BCB-B51A6419618B}" destId="{D95E2B0E-0832-49CF-B469-5C93790592E3}" srcOrd="0" destOrd="0" presId="urn:microsoft.com/office/officeart/2005/8/layout/cycle5"/>
    <dgm:cxn modelId="{BB84BD87-81E1-BF4A-A2C1-82213D43983A}" type="presOf" srcId="{9E14AE8D-2F45-43F9-ABB9-84863DFF8CBF}" destId="{53DF6999-A23E-4011-A920-3E553F94612F}" srcOrd="0" destOrd="0" presId="urn:microsoft.com/office/officeart/2005/8/layout/cycle5"/>
    <dgm:cxn modelId="{39A42426-FC93-7D4F-8A17-3BD530127861}" type="presOf" srcId="{BD5FE142-B1B7-4E74-BB37-B0FED2C799A0}" destId="{E727EAE9-5DB3-43DF-A7A7-43E4F8AA506D}" srcOrd="0" destOrd="0" presId="urn:microsoft.com/office/officeart/2005/8/layout/cycle5"/>
    <dgm:cxn modelId="{6C2053D3-6594-7444-8459-72FE3F46A74F}" type="presOf" srcId="{5EC458AD-4F9D-4456-9B14-99737769E69F}" destId="{E9F6E1B9-651D-4C38-8814-80BEE52894AE}" srcOrd="0" destOrd="0" presId="urn:microsoft.com/office/officeart/2005/8/layout/cycle5"/>
    <dgm:cxn modelId="{C676296E-DD1E-EA4D-9F99-DF7D1CF70E5C}" type="presParOf" srcId="{405FD958-F2C3-48A1-93C2-A7BF725AB6AE}" destId="{89E65E5E-ABE4-4DD3-8A5D-0809D98C44F4}" srcOrd="0" destOrd="0" presId="urn:microsoft.com/office/officeart/2005/8/layout/cycle5"/>
    <dgm:cxn modelId="{FEF6C0CC-DD6F-4D41-8577-E239AD5AF001}" type="presParOf" srcId="{405FD958-F2C3-48A1-93C2-A7BF725AB6AE}" destId="{09F788C8-B112-43AA-AFB8-6580FB2C0857}" srcOrd="1" destOrd="0" presId="urn:microsoft.com/office/officeart/2005/8/layout/cycle5"/>
    <dgm:cxn modelId="{7770FF04-14BB-AC48-9164-4815E8AAED3B}" type="presParOf" srcId="{405FD958-F2C3-48A1-93C2-A7BF725AB6AE}" destId="{C3491A6B-4317-4793-B53A-78A23C38335A}" srcOrd="2" destOrd="0" presId="urn:microsoft.com/office/officeart/2005/8/layout/cycle5"/>
    <dgm:cxn modelId="{923BD986-78A5-FD45-9BCE-D7B75361572F}" type="presParOf" srcId="{405FD958-F2C3-48A1-93C2-A7BF725AB6AE}" destId="{53DF6999-A23E-4011-A920-3E553F94612F}" srcOrd="3" destOrd="0" presId="urn:microsoft.com/office/officeart/2005/8/layout/cycle5"/>
    <dgm:cxn modelId="{996A56C0-1A60-8847-9FD2-0FA497924B13}" type="presParOf" srcId="{405FD958-F2C3-48A1-93C2-A7BF725AB6AE}" destId="{1A923635-5267-4190-87A4-5EB0B8A6CEE8}" srcOrd="4" destOrd="0" presId="urn:microsoft.com/office/officeart/2005/8/layout/cycle5"/>
    <dgm:cxn modelId="{141A7264-41B9-4242-A92B-93DC8B43AA03}" type="presParOf" srcId="{405FD958-F2C3-48A1-93C2-A7BF725AB6AE}" destId="{D95E2B0E-0832-49CF-B469-5C93790592E3}" srcOrd="5" destOrd="0" presId="urn:microsoft.com/office/officeart/2005/8/layout/cycle5"/>
    <dgm:cxn modelId="{A0FD8D74-FDEF-BA48-8498-EA830605BF2C}" type="presParOf" srcId="{405FD958-F2C3-48A1-93C2-A7BF725AB6AE}" destId="{3FD95B98-E0CE-4EAF-B22C-10D1124198FE}" srcOrd="6" destOrd="0" presId="urn:microsoft.com/office/officeart/2005/8/layout/cycle5"/>
    <dgm:cxn modelId="{7A059DE2-0AE8-BB46-9EF7-7E4B61CB88E9}" type="presParOf" srcId="{405FD958-F2C3-48A1-93C2-A7BF725AB6AE}" destId="{E28708A8-56E8-4DEE-8D5E-1D75B992A393}" srcOrd="7" destOrd="0" presId="urn:microsoft.com/office/officeart/2005/8/layout/cycle5"/>
    <dgm:cxn modelId="{494096F6-7A65-3D46-9ED9-1CCFF10D1CE5}" type="presParOf" srcId="{405FD958-F2C3-48A1-93C2-A7BF725AB6AE}" destId="{293BFCC2-D9C7-46EE-8C48-F3DCB0817A7D}" srcOrd="8" destOrd="0" presId="urn:microsoft.com/office/officeart/2005/8/layout/cycle5"/>
    <dgm:cxn modelId="{2D6C7018-5222-EB4D-B5C4-86BD42B86E7F}" type="presParOf" srcId="{405FD958-F2C3-48A1-93C2-A7BF725AB6AE}" destId="{E727EAE9-5DB3-43DF-A7A7-43E4F8AA506D}" srcOrd="9" destOrd="0" presId="urn:microsoft.com/office/officeart/2005/8/layout/cycle5"/>
    <dgm:cxn modelId="{CD0437DE-D56A-8B40-80AE-E12B74490156}" type="presParOf" srcId="{405FD958-F2C3-48A1-93C2-A7BF725AB6AE}" destId="{4B3D9B5C-10E9-47EE-87E2-0274D43F95FD}" srcOrd="10" destOrd="0" presId="urn:microsoft.com/office/officeart/2005/8/layout/cycle5"/>
    <dgm:cxn modelId="{8351C6A6-131E-A842-B8CC-BE2259E1F84C}" type="presParOf" srcId="{405FD958-F2C3-48A1-93C2-A7BF725AB6AE}" destId="{FAEBC61A-A631-4720-9959-09BDF718C594}" srcOrd="11" destOrd="0" presId="urn:microsoft.com/office/officeart/2005/8/layout/cycle5"/>
    <dgm:cxn modelId="{B6AA2AF4-A30D-514C-88AF-7472FBCF39E5}" type="presParOf" srcId="{405FD958-F2C3-48A1-93C2-A7BF725AB6AE}" destId="{C379AEE4-4643-40DA-9396-24171802A5F0}" srcOrd="12" destOrd="0" presId="urn:microsoft.com/office/officeart/2005/8/layout/cycle5"/>
    <dgm:cxn modelId="{63846BFB-FBFE-984A-B8D9-7469129010C7}" type="presParOf" srcId="{405FD958-F2C3-48A1-93C2-A7BF725AB6AE}" destId="{F37857F6-B09A-4061-B7E4-5B007E4FE583}" srcOrd="13" destOrd="0" presId="urn:microsoft.com/office/officeart/2005/8/layout/cycle5"/>
    <dgm:cxn modelId="{F1E8A49E-853D-C842-8EFD-43D399EA16E4}" type="presParOf" srcId="{405FD958-F2C3-48A1-93C2-A7BF725AB6AE}" destId="{4D6B1487-121C-4DB7-BA68-A21CDC6A7790}" srcOrd="14" destOrd="0" presId="urn:microsoft.com/office/officeart/2005/8/layout/cycle5"/>
    <dgm:cxn modelId="{309E7800-5A18-E84A-A4A6-F029E938F5CE}" type="presParOf" srcId="{405FD958-F2C3-48A1-93C2-A7BF725AB6AE}" destId="{E9F6E1B9-651D-4C38-8814-80BEE52894AE}" srcOrd="15" destOrd="0" presId="urn:microsoft.com/office/officeart/2005/8/layout/cycle5"/>
    <dgm:cxn modelId="{60FE1591-BD20-044A-9C3C-4C6A0182406A}" type="presParOf" srcId="{405FD958-F2C3-48A1-93C2-A7BF725AB6AE}" destId="{883C9A78-2108-44D2-8499-B3175B7AB656}" srcOrd="16" destOrd="0" presId="urn:microsoft.com/office/officeart/2005/8/layout/cycle5"/>
    <dgm:cxn modelId="{D8B7CEC1-9FB7-DE48-8A7B-BC7C9876DE16}" type="presParOf" srcId="{405FD958-F2C3-48A1-93C2-A7BF725AB6AE}" destId="{81BEB726-8CAF-4642-B537-5A3B294CFD60}" srcOrd="17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CFEB77-655D-4A9B-B04E-C6A7F984C798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A08C8FE-AD02-4697-BD37-2697C2938548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/>
              <a:cs typeface="Arial"/>
            </a:rPr>
            <a:t>Las resoluciones se toman por mayoría de votos, el presidente tiene voto de calidad y pueden asistir invitados a las sesiones y cuentan  únicamente con voz</a:t>
          </a:r>
          <a:endParaRPr lang="es-MX" sz="2000" dirty="0">
            <a:solidFill>
              <a:schemeClr val="tx1"/>
            </a:solidFill>
            <a:latin typeface="Arial"/>
            <a:cs typeface="Arial"/>
          </a:endParaRPr>
        </a:p>
      </dgm:t>
    </dgm:pt>
    <dgm:pt modelId="{444DB52C-730F-4FB4-9452-1D5BDE9F3B16}" type="parTrans" cxnId="{D407633C-CDDA-40B1-8FA1-8AD79E867B83}">
      <dgm:prSet/>
      <dgm:spPr/>
      <dgm:t>
        <a:bodyPr/>
        <a:lstStyle/>
        <a:p>
          <a:endParaRPr lang="es-MX" sz="2000">
            <a:latin typeface="Arial"/>
            <a:cs typeface="Arial"/>
          </a:endParaRPr>
        </a:p>
      </dgm:t>
    </dgm:pt>
    <dgm:pt modelId="{3470DED8-67D6-49D3-BD24-F0A16F7C574D}" type="sibTrans" cxnId="{D407633C-CDDA-40B1-8FA1-8AD79E867B83}">
      <dgm:prSet custT="1"/>
      <dgm:spPr/>
      <dgm:t>
        <a:bodyPr/>
        <a:lstStyle/>
        <a:p>
          <a:endParaRPr lang="es-MX"/>
        </a:p>
      </dgm:t>
    </dgm:pt>
    <dgm:pt modelId="{FE34A055-3BFD-4728-8D4B-557171AB33F6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/>
              <a:cs typeface="Arial"/>
            </a:rPr>
            <a:t>Los integrantes no deben depender jerárquicamente entre sí</a:t>
          </a:r>
          <a:endParaRPr lang="es-MX" sz="2000" dirty="0">
            <a:solidFill>
              <a:schemeClr val="tx1"/>
            </a:solidFill>
            <a:latin typeface="Arial"/>
            <a:cs typeface="Arial"/>
          </a:endParaRPr>
        </a:p>
      </dgm:t>
    </dgm:pt>
    <dgm:pt modelId="{443458E9-39E5-4652-ADAC-0291F52F3C46}" type="parTrans" cxnId="{A19A94FC-CF5A-4FF8-AEAC-F85E0DC7DC92}">
      <dgm:prSet/>
      <dgm:spPr/>
      <dgm:t>
        <a:bodyPr/>
        <a:lstStyle/>
        <a:p>
          <a:endParaRPr lang="es-MX" sz="2000">
            <a:latin typeface="Arial"/>
            <a:cs typeface="Arial"/>
          </a:endParaRPr>
        </a:p>
      </dgm:t>
    </dgm:pt>
    <dgm:pt modelId="{A973A8AD-5D59-45D5-9BC6-340D76B3D38C}" type="sibTrans" cxnId="{A19A94FC-CF5A-4FF8-AEAC-F85E0DC7DC92}">
      <dgm:prSet custT="1"/>
      <dgm:spPr/>
      <dgm:t>
        <a:bodyPr/>
        <a:lstStyle/>
        <a:p>
          <a:endParaRPr lang="es-MX"/>
        </a:p>
      </dgm:t>
    </dgm:pt>
    <dgm:pt modelId="{AB47741F-A5C6-4748-9D30-7A9381908645}">
      <dgm:prSet/>
      <dgm:spPr>
        <a:solidFill>
          <a:srgbClr val="FF990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  <a:latin typeface="Arial"/>
              <a:cs typeface="Arial"/>
            </a:rPr>
            <a:t>Integración colegiada por número impar de personas, nombradas por el titular del sujeto obligado, debe estar el titular de la unidad de transparencia</a:t>
          </a:r>
          <a:endParaRPr lang="es-MX" dirty="0">
            <a:solidFill>
              <a:schemeClr val="tx1"/>
            </a:solidFill>
            <a:latin typeface="Arial"/>
            <a:cs typeface="Arial"/>
          </a:endParaRPr>
        </a:p>
      </dgm:t>
    </dgm:pt>
    <dgm:pt modelId="{110516AA-DACE-4FF1-8C6D-8D72024CD7DB}" type="parTrans" cxnId="{88DECE46-4FF3-40B1-91AD-F66440A061DF}">
      <dgm:prSet/>
      <dgm:spPr/>
      <dgm:t>
        <a:bodyPr/>
        <a:lstStyle/>
        <a:p>
          <a:endParaRPr lang="es-MX"/>
        </a:p>
      </dgm:t>
    </dgm:pt>
    <dgm:pt modelId="{FB0F978F-B56C-4D26-AC5A-0965EC539C3D}" type="sibTrans" cxnId="{88DECE46-4FF3-40B1-91AD-F66440A061DF}">
      <dgm:prSet/>
      <dgm:spPr/>
      <dgm:t>
        <a:bodyPr/>
        <a:lstStyle/>
        <a:p>
          <a:endParaRPr lang="es-MX"/>
        </a:p>
      </dgm:t>
    </dgm:pt>
    <dgm:pt modelId="{46A89A93-1217-4FF2-951A-7948D65D6D3B}">
      <dgm:prSet/>
      <dgm:spPr>
        <a:solidFill>
          <a:srgbClr val="FF990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  <a:latin typeface="Arial"/>
              <a:cs typeface="Arial"/>
            </a:rPr>
            <a:t>Los integrantes tienen acceso a la información para determinar su clasificación, resguardo o salvaguarda</a:t>
          </a:r>
          <a:endParaRPr lang="es-MX" dirty="0">
            <a:solidFill>
              <a:schemeClr val="tx1"/>
            </a:solidFill>
            <a:latin typeface="Arial"/>
            <a:cs typeface="Arial"/>
          </a:endParaRPr>
        </a:p>
      </dgm:t>
    </dgm:pt>
    <dgm:pt modelId="{9D1D2E22-E032-44F3-9317-887249B53C49}" type="parTrans" cxnId="{B784C58C-5329-4CE9-9B5D-C0BC5BA9F3CE}">
      <dgm:prSet/>
      <dgm:spPr/>
      <dgm:t>
        <a:bodyPr/>
        <a:lstStyle/>
        <a:p>
          <a:endParaRPr lang="es-MX"/>
        </a:p>
      </dgm:t>
    </dgm:pt>
    <dgm:pt modelId="{921F7D18-8F01-4519-A27A-F9CA575962F8}" type="sibTrans" cxnId="{B784C58C-5329-4CE9-9B5D-C0BC5BA9F3CE}">
      <dgm:prSet/>
      <dgm:spPr/>
      <dgm:t>
        <a:bodyPr/>
        <a:lstStyle/>
        <a:p>
          <a:endParaRPr lang="es-MX"/>
        </a:p>
      </dgm:t>
    </dgm:pt>
    <dgm:pt modelId="{3E97BA3F-5B28-4AC4-BA1A-4B8A1171D903}" type="pres">
      <dgm:prSet presAssocID="{40CFEB77-655D-4A9B-B04E-C6A7F984C7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B01FD1A5-BF4B-4223-A5F3-FF022417F5BA}" type="pres">
      <dgm:prSet presAssocID="{40CFEB77-655D-4A9B-B04E-C6A7F984C798}" presName="Name1" presStyleCnt="0"/>
      <dgm:spPr/>
      <dgm:t>
        <a:bodyPr/>
        <a:lstStyle/>
        <a:p>
          <a:endParaRPr lang="es-MX"/>
        </a:p>
      </dgm:t>
    </dgm:pt>
    <dgm:pt modelId="{03766110-9493-44D1-8447-2D5AA8186A47}" type="pres">
      <dgm:prSet presAssocID="{40CFEB77-655D-4A9B-B04E-C6A7F984C798}" presName="cycle" presStyleCnt="0"/>
      <dgm:spPr/>
      <dgm:t>
        <a:bodyPr/>
        <a:lstStyle/>
        <a:p>
          <a:endParaRPr lang="es-MX"/>
        </a:p>
      </dgm:t>
    </dgm:pt>
    <dgm:pt modelId="{0B5259E8-9E72-4802-9001-6AB203599116}" type="pres">
      <dgm:prSet presAssocID="{40CFEB77-655D-4A9B-B04E-C6A7F984C798}" presName="srcNode" presStyleLbl="node1" presStyleIdx="0" presStyleCnt="4"/>
      <dgm:spPr/>
      <dgm:t>
        <a:bodyPr/>
        <a:lstStyle/>
        <a:p>
          <a:endParaRPr lang="es-MX"/>
        </a:p>
      </dgm:t>
    </dgm:pt>
    <dgm:pt modelId="{E2CBAEF3-66DD-4A50-A342-D994DDF8D209}" type="pres">
      <dgm:prSet presAssocID="{40CFEB77-655D-4A9B-B04E-C6A7F984C798}" presName="conn" presStyleLbl="parChTrans1D2" presStyleIdx="0" presStyleCnt="1"/>
      <dgm:spPr/>
      <dgm:t>
        <a:bodyPr/>
        <a:lstStyle/>
        <a:p>
          <a:endParaRPr lang="es-MX"/>
        </a:p>
      </dgm:t>
    </dgm:pt>
    <dgm:pt modelId="{94E3A1B7-083B-4560-9649-3D80A635FFBB}" type="pres">
      <dgm:prSet presAssocID="{40CFEB77-655D-4A9B-B04E-C6A7F984C798}" presName="extraNode" presStyleLbl="node1" presStyleIdx="0" presStyleCnt="4"/>
      <dgm:spPr/>
      <dgm:t>
        <a:bodyPr/>
        <a:lstStyle/>
        <a:p>
          <a:endParaRPr lang="es-MX"/>
        </a:p>
      </dgm:t>
    </dgm:pt>
    <dgm:pt modelId="{67620C5E-7532-4294-B181-DAE7525079FD}" type="pres">
      <dgm:prSet presAssocID="{40CFEB77-655D-4A9B-B04E-C6A7F984C798}" presName="dstNode" presStyleLbl="node1" presStyleIdx="0" presStyleCnt="4"/>
      <dgm:spPr/>
      <dgm:t>
        <a:bodyPr/>
        <a:lstStyle/>
        <a:p>
          <a:endParaRPr lang="es-MX"/>
        </a:p>
      </dgm:t>
    </dgm:pt>
    <dgm:pt modelId="{B2A9D9FB-B593-4ACD-96AF-20AF126D397F}" type="pres">
      <dgm:prSet presAssocID="{1A08C8FE-AD02-4697-BD37-2697C293854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7BEB2D-9BB9-446C-BDF8-C0A537EF98A5}" type="pres">
      <dgm:prSet presAssocID="{1A08C8FE-AD02-4697-BD37-2697C2938548}" presName="accent_1" presStyleCnt="0"/>
      <dgm:spPr/>
      <dgm:t>
        <a:bodyPr/>
        <a:lstStyle/>
        <a:p>
          <a:endParaRPr lang="es-MX"/>
        </a:p>
      </dgm:t>
    </dgm:pt>
    <dgm:pt modelId="{740F0E37-E65D-4A74-AD21-C2CCF1EE9E3F}" type="pres">
      <dgm:prSet presAssocID="{1A08C8FE-AD02-4697-BD37-2697C2938548}" presName="accentRepeatNode" presStyleLbl="solidFgAcc1" presStyleIdx="0" presStyleCnt="4"/>
      <dgm:spPr/>
      <dgm:t>
        <a:bodyPr/>
        <a:lstStyle/>
        <a:p>
          <a:endParaRPr lang="es-MX"/>
        </a:p>
      </dgm:t>
    </dgm:pt>
    <dgm:pt modelId="{2F3C7440-90D8-4167-9618-AC9B58DF5D46}" type="pres">
      <dgm:prSet presAssocID="{FE34A055-3BFD-4728-8D4B-557171AB33F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920576-4EF4-4596-AC0B-C3932C74A542}" type="pres">
      <dgm:prSet presAssocID="{FE34A055-3BFD-4728-8D4B-557171AB33F6}" presName="accent_2" presStyleCnt="0"/>
      <dgm:spPr/>
      <dgm:t>
        <a:bodyPr/>
        <a:lstStyle/>
        <a:p>
          <a:endParaRPr lang="es-MX"/>
        </a:p>
      </dgm:t>
    </dgm:pt>
    <dgm:pt modelId="{E3DF6089-CD8D-47D7-814A-B23E0153818F}" type="pres">
      <dgm:prSet presAssocID="{FE34A055-3BFD-4728-8D4B-557171AB33F6}" presName="accentRepeatNode" presStyleLbl="solidFgAcc1" presStyleIdx="1" presStyleCnt="4"/>
      <dgm:spPr/>
      <dgm:t>
        <a:bodyPr/>
        <a:lstStyle/>
        <a:p>
          <a:endParaRPr lang="es-MX"/>
        </a:p>
      </dgm:t>
    </dgm:pt>
    <dgm:pt modelId="{F6EF0353-B02B-4BC8-8D14-F5068904F0ED}" type="pres">
      <dgm:prSet presAssocID="{AB47741F-A5C6-4748-9D30-7A938190864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C8DCEC-BCE4-41DC-A284-B0C7264276B5}" type="pres">
      <dgm:prSet presAssocID="{AB47741F-A5C6-4748-9D30-7A9381908645}" presName="accent_3" presStyleCnt="0"/>
      <dgm:spPr/>
      <dgm:t>
        <a:bodyPr/>
        <a:lstStyle/>
        <a:p>
          <a:endParaRPr lang="es-MX"/>
        </a:p>
      </dgm:t>
    </dgm:pt>
    <dgm:pt modelId="{7050609C-3050-4786-BAF3-3B4437205A1B}" type="pres">
      <dgm:prSet presAssocID="{AB47741F-A5C6-4748-9D30-7A9381908645}" presName="accentRepeatNode" presStyleLbl="solidFgAcc1" presStyleIdx="2" presStyleCnt="4"/>
      <dgm:spPr/>
      <dgm:t>
        <a:bodyPr/>
        <a:lstStyle/>
        <a:p>
          <a:endParaRPr lang="es-MX"/>
        </a:p>
      </dgm:t>
    </dgm:pt>
    <dgm:pt modelId="{C3113E83-DB10-4233-AA17-1A64E483A94E}" type="pres">
      <dgm:prSet presAssocID="{46A89A93-1217-4FF2-951A-7948D65D6D3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7C8338-7FDD-4170-A7E8-0319616B882B}" type="pres">
      <dgm:prSet presAssocID="{46A89A93-1217-4FF2-951A-7948D65D6D3B}" presName="accent_4" presStyleCnt="0"/>
      <dgm:spPr/>
      <dgm:t>
        <a:bodyPr/>
        <a:lstStyle/>
        <a:p>
          <a:endParaRPr lang="es-MX"/>
        </a:p>
      </dgm:t>
    </dgm:pt>
    <dgm:pt modelId="{95802FD0-E58B-4084-A25C-DA616898D4C1}" type="pres">
      <dgm:prSet presAssocID="{46A89A93-1217-4FF2-951A-7948D65D6D3B}" presName="accentRepeatNode" presStyleLbl="solidFgAcc1" presStyleIdx="3" presStyleCnt="4"/>
      <dgm:spPr/>
      <dgm:t>
        <a:bodyPr/>
        <a:lstStyle/>
        <a:p>
          <a:endParaRPr lang="es-MX"/>
        </a:p>
      </dgm:t>
    </dgm:pt>
  </dgm:ptLst>
  <dgm:cxnLst>
    <dgm:cxn modelId="{D407633C-CDDA-40B1-8FA1-8AD79E867B83}" srcId="{40CFEB77-655D-4A9B-B04E-C6A7F984C798}" destId="{1A08C8FE-AD02-4697-BD37-2697C2938548}" srcOrd="0" destOrd="0" parTransId="{444DB52C-730F-4FB4-9452-1D5BDE9F3B16}" sibTransId="{3470DED8-67D6-49D3-BD24-F0A16F7C574D}"/>
    <dgm:cxn modelId="{18A67EAD-548F-4437-B5EC-9EE89F160DE0}" type="presOf" srcId="{FE34A055-3BFD-4728-8D4B-557171AB33F6}" destId="{2F3C7440-90D8-4167-9618-AC9B58DF5D46}" srcOrd="0" destOrd="0" presId="urn:microsoft.com/office/officeart/2008/layout/VerticalCurvedList"/>
    <dgm:cxn modelId="{578DC594-9F24-4D99-A6E0-EA4167CE9919}" type="presOf" srcId="{46A89A93-1217-4FF2-951A-7948D65D6D3B}" destId="{C3113E83-DB10-4233-AA17-1A64E483A94E}" srcOrd="0" destOrd="0" presId="urn:microsoft.com/office/officeart/2008/layout/VerticalCurvedList"/>
    <dgm:cxn modelId="{C55CF9D3-6C4F-4ADD-A8F9-320C46C7E6B5}" type="presOf" srcId="{3470DED8-67D6-49D3-BD24-F0A16F7C574D}" destId="{E2CBAEF3-66DD-4A50-A342-D994DDF8D209}" srcOrd="0" destOrd="0" presId="urn:microsoft.com/office/officeart/2008/layout/VerticalCurvedList"/>
    <dgm:cxn modelId="{38FE33EB-32B5-4EE7-A3FE-431074F3B757}" type="presOf" srcId="{1A08C8FE-AD02-4697-BD37-2697C2938548}" destId="{B2A9D9FB-B593-4ACD-96AF-20AF126D397F}" srcOrd="0" destOrd="0" presId="urn:microsoft.com/office/officeart/2008/layout/VerticalCurvedList"/>
    <dgm:cxn modelId="{B784C58C-5329-4CE9-9B5D-C0BC5BA9F3CE}" srcId="{40CFEB77-655D-4A9B-B04E-C6A7F984C798}" destId="{46A89A93-1217-4FF2-951A-7948D65D6D3B}" srcOrd="3" destOrd="0" parTransId="{9D1D2E22-E032-44F3-9317-887249B53C49}" sibTransId="{921F7D18-8F01-4519-A27A-F9CA575962F8}"/>
    <dgm:cxn modelId="{A19A94FC-CF5A-4FF8-AEAC-F85E0DC7DC92}" srcId="{40CFEB77-655D-4A9B-B04E-C6A7F984C798}" destId="{FE34A055-3BFD-4728-8D4B-557171AB33F6}" srcOrd="1" destOrd="0" parTransId="{443458E9-39E5-4652-ADAC-0291F52F3C46}" sibTransId="{A973A8AD-5D59-45D5-9BC6-340D76B3D38C}"/>
    <dgm:cxn modelId="{88DECE46-4FF3-40B1-91AD-F66440A061DF}" srcId="{40CFEB77-655D-4A9B-B04E-C6A7F984C798}" destId="{AB47741F-A5C6-4748-9D30-7A9381908645}" srcOrd="2" destOrd="0" parTransId="{110516AA-DACE-4FF1-8C6D-8D72024CD7DB}" sibTransId="{FB0F978F-B56C-4D26-AC5A-0965EC539C3D}"/>
    <dgm:cxn modelId="{37BE812D-71F2-4A6D-B88C-3BD7458C4860}" type="presOf" srcId="{AB47741F-A5C6-4748-9D30-7A9381908645}" destId="{F6EF0353-B02B-4BC8-8D14-F5068904F0ED}" srcOrd="0" destOrd="0" presId="urn:microsoft.com/office/officeart/2008/layout/VerticalCurvedList"/>
    <dgm:cxn modelId="{742E83AD-6E6C-4575-9944-EC0AC4090188}" type="presOf" srcId="{40CFEB77-655D-4A9B-B04E-C6A7F984C798}" destId="{3E97BA3F-5B28-4AC4-BA1A-4B8A1171D903}" srcOrd="0" destOrd="0" presId="urn:microsoft.com/office/officeart/2008/layout/VerticalCurvedList"/>
    <dgm:cxn modelId="{26A2EF06-9676-4616-928C-BF516B934B5F}" type="presParOf" srcId="{3E97BA3F-5B28-4AC4-BA1A-4B8A1171D903}" destId="{B01FD1A5-BF4B-4223-A5F3-FF022417F5BA}" srcOrd="0" destOrd="0" presId="urn:microsoft.com/office/officeart/2008/layout/VerticalCurvedList"/>
    <dgm:cxn modelId="{A05C4F5D-9FFE-4416-89C5-646F367DA67B}" type="presParOf" srcId="{B01FD1A5-BF4B-4223-A5F3-FF022417F5BA}" destId="{03766110-9493-44D1-8447-2D5AA8186A47}" srcOrd="0" destOrd="0" presId="urn:microsoft.com/office/officeart/2008/layout/VerticalCurvedList"/>
    <dgm:cxn modelId="{76D8B307-2ADC-4AF4-AA6E-C1D5CCE332B8}" type="presParOf" srcId="{03766110-9493-44D1-8447-2D5AA8186A47}" destId="{0B5259E8-9E72-4802-9001-6AB203599116}" srcOrd="0" destOrd="0" presId="urn:microsoft.com/office/officeart/2008/layout/VerticalCurvedList"/>
    <dgm:cxn modelId="{6DA28AE6-875E-496A-91C7-5888E3BF9F87}" type="presParOf" srcId="{03766110-9493-44D1-8447-2D5AA8186A47}" destId="{E2CBAEF3-66DD-4A50-A342-D994DDF8D209}" srcOrd="1" destOrd="0" presId="urn:microsoft.com/office/officeart/2008/layout/VerticalCurvedList"/>
    <dgm:cxn modelId="{481130FF-458B-4C4E-A67F-EDC5571DFF8C}" type="presParOf" srcId="{03766110-9493-44D1-8447-2D5AA8186A47}" destId="{94E3A1B7-083B-4560-9649-3D80A635FFBB}" srcOrd="2" destOrd="0" presId="urn:microsoft.com/office/officeart/2008/layout/VerticalCurvedList"/>
    <dgm:cxn modelId="{300D0BD1-AD5C-4B71-BCA6-6E4339924B61}" type="presParOf" srcId="{03766110-9493-44D1-8447-2D5AA8186A47}" destId="{67620C5E-7532-4294-B181-DAE7525079FD}" srcOrd="3" destOrd="0" presId="urn:microsoft.com/office/officeart/2008/layout/VerticalCurvedList"/>
    <dgm:cxn modelId="{67A53BAC-6140-49BA-B845-40BEDE1A42C1}" type="presParOf" srcId="{B01FD1A5-BF4B-4223-A5F3-FF022417F5BA}" destId="{B2A9D9FB-B593-4ACD-96AF-20AF126D397F}" srcOrd="1" destOrd="0" presId="urn:microsoft.com/office/officeart/2008/layout/VerticalCurvedList"/>
    <dgm:cxn modelId="{B61010A3-5B89-4D23-8D28-709A370DA609}" type="presParOf" srcId="{B01FD1A5-BF4B-4223-A5F3-FF022417F5BA}" destId="{757BEB2D-9BB9-446C-BDF8-C0A537EF98A5}" srcOrd="2" destOrd="0" presId="urn:microsoft.com/office/officeart/2008/layout/VerticalCurvedList"/>
    <dgm:cxn modelId="{41B6AC62-8B24-453B-AA1A-F766E162A613}" type="presParOf" srcId="{757BEB2D-9BB9-446C-BDF8-C0A537EF98A5}" destId="{740F0E37-E65D-4A74-AD21-C2CCF1EE9E3F}" srcOrd="0" destOrd="0" presId="urn:microsoft.com/office/officeart/2008/layout/VerticalCurvedList"/>
    <dgm:cxn modelId="{1C4A39AF-C7E2-424C-8B89-30208D4CDFCD}" type="presParOf" srcId="{B01FD1A5-BF4B-4223-A5F3-FF022417F5BA}" destId="{2F3C7440-90D8-4167-9618-AC9B58DF5D46}" srcOrd="3" destOrd="0" presId="urn:microsoft.com/office/officeart/2008/layout/VerticalCurvedList"/>
    <dgm:cxn modelId="{BAABA8C4-19C4-4A92-A60B-631CC453E5C7}" type="presParOf" srcId="{B01FD1A5-BF4B-4223-A5F3-FF022417F5BA}" destId="{39920576-4EF4-4596-AC0B-C3932C74A542}" srcOrd="4" destOrd="0" presId="urn:microsoft.com/office/officeart/2008/layout/VerticalCurvedList"/>
    <dgm:cxn modelId="{6CCE5767-B51D-43DA-B829-D350C998E004}" type="presParOf" srcId="{39920576-4EF4-4596-AC0B-C3932C74A542}" destId="{E3DF6089-CD8D-47D7-814A-B23E0153818F}" srcOrd="0" destOrd="0" presId="urn:microsoft.com/office/officeart/2008/layout/VerticalCurvedList"/>
    <dgm:cxn modelId="{F09CB746-CE6D-4ACA-8F2B-E6E9C6EEA9D6}" type="presParOf" srcId="{B01FD1A5-BF4B-4223-A5F3-FF022417F5BA}" destId="{F6EF0353-B02B-4BC8-8D14-F5068904F0ED}" srcOrd="5" destOrd="0" presId="urn:microsoft.com/office/officeart/2008/layout/VerticalCurvedList"/>
    <dgm:cxn modelId="{233EA794-5394-466A-8A52-AA6D956D0CDA}" type="presParOf" srcId="{B01FD1A5-BF4B-4223-A5F3-FF022417F5BA}" destId="{1DC8DCEC-BCE4-41DC-A284-B0C7264276B5}" srcOrd="6" destOrd="0" presId="urn:microsoft.com/office/officeart/2008/layout/VerticalCurvedList"/>
    <dgm:cxn modelId="{4CF36299-041D-4205-BA1A-E17556B7B9B8}" type="presParOf" srcId="{1DC8DCEC-BCE4-41DC-A284-B0C7264276B5}" destId="{7050609C-3050-4786-BAF3-3B4437205A1B}" srcOrd="0" destOrd="0" presId="urn:microsoft.com/office/officeart/2008/layout/VerticalCurvedList"/>
    <dgm:cxn modelId="{98965104-FA32-4E58-9E32-247095F078F0}" type="presParOf" srcId="{B01FD1A5-BF4B-4223-A5F3-FF022417F5BA}" destId="{C3113E83-DB10-4233-AA17-1A64E483A94E}" srcOrd="7" destOrd="0" presId="urn:microsoft.com/office/officeart/2008/layout/VerticalCurvedList"/>
    <dgm:cxn modelId="{66F7C31B-5C4D-4CB0-BDA1-333E4C9396B1}" type="presParOf" srcId="{B01FD1A5-BF4B-4223-A5F3-FF022417F5BA}" destId="{237C8338-7FDD-4170-A7E8-0319616B882B}" srcOrd="8" destOrd="0" presId="urn:microsoft.com/office/officeart/2008/layout/VerticalCurvedList"/>
    <dgm:cxn modelId="{267DE8F9-73C7-47E9-B570-83B9F7911B5E}" type="presParOf" srcId="{237C8338-7FDD-4170-A7E8-0319616B882B}" destId="{95802FD0-E58B-4084-A25C-DA616898D4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04C0D2-0D02-4AB8-B5BD-3D32D0A321A3}" type="doc">
      <dgm:prSet loTypeId="urn:microsoft.com/office/officeart/2008/layout/IncreasingCircleProces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82DABED-DCAA-475B-AC46-1802571E610E}">
      <dgm:prSet phldrT="[Texto]"/>
      <dgm:spPr/>
      <dgm:t>
        <a:bodyPr/>
        <a:lstStyle/>
        <a:p>
          <a:r>
            <a:rPr lang="es-MX" dirty="0" smtClean="0"/>
            <a:t>Fracción II</a:t>
          </a:r>
          <a:endParaRPr lang="es-MX" dirty="0"/>
        </a:p>
      </dgm:t>
    </dgm:pt>
    <dgm:pt modelId="{981EBDBC-BC38-44C6-A8DB-81903A5C484E}" type="parTrans" cxnId="{826FBB33-8C82-46D3-AB70-EBD4D2222119}">
      <dgm:prSet/>
      <dgm:spPr/>
      <dgm:t>
        <a:bodyPr/>
        <a:lstStyle/>
        <a:p>
          <a:endParaRPr lang="es-MX"/>
        </a:p>
      </dgm:t>
    </dgm:pt>
    <dgm:pt modelId="{BD2250E1-8B40-4A3B-9E9E-BAE383DBB79A}" type="sibTrans" cxnId="{826FBB33-8C82-46D3-AB70-EBD4D2222119}">
      <dgm:prSet/>
      <dgm:spPr/>
      <dgm:t>
        <a:bodyPr/>
        <a:lstStyle/>
        <a:p>
          <a:endParaRPr lang="es-MX"/>
        </a:p>
      </dgm:t>
    </dgm:pt>
    <dgm:pt modelId="{0B068A74-8821-4A99-B336-FE09E4E09EC4}">
      <dgm:prSet phldrT="[Texto]" custT="1"/>
      <dgm:spPr/>
      <dgm:t>
        <a:bodyPr/>
        <a:lstStyle/>
        <a:p>
          <a:pPr algn="just"/>
          <a:r>
            <a:rPr lang="es-MX" sz="1300" dirty="0" smtClean="0"/>
            <a:t> </a:t>
          </a:r>
          <a:r>
            <a:rPr lang="es-MX" sz="1600" b="1" dirty="0" smtClean="0"/>
            <a:t>Confirmar, modificar o revocar </a:t>
          </a:r>
          <a:r>
            <a:rPr lang="es-MX" sz="1600" dirty="0" smtClean="0"/>
            <a:t>las determinaciones que en materia de </a:t>
          </a:r>
          <a:r>
            <a:rPr lang="es-MX" sz="1600" b="1" dirty="0" smtClean="0"/>
            <a:t>ampliación del plazo de respuesta, clasificación de la información y declaración </a:t>
          </a:r>
          <a:r>
            <a:rPr lang="es-MX" sz="1600" b="1" dirty="0" smtClean="0">
              <a:latin typeface="Arial"/>
              <a:cs typeface="Arial"/>
            </a:rPr>
            <a:t>de</a:t>
          </a:r>
          <a:r>
            <a:rPr lang="es-MX" sz="1600" b="1" dirty="0" smtClean="0"/>
            <a:t> inexistencia o de incompetencia </a:t>
          </a:r>
          <a:r>
            <a:rPr lang="es-MX" sz="1600" dirty="0" smtClean="0"/>
            <a:t>realicen los titulares de las áreas de los sujetos obligados.</a:t>
          </a:r>
          <a:endParaRPr lang="es-MX" sz="1600" dirty="0"/>
        </a:p>
      </dgm:t>
    </dgm:pt>
    <dgm:pt modelId="{EB7E70EC-A7C3-4523-A56E-429480644E4F}" type="parTrans" cxnId="{F5AAFC45-2669-41F3-A541-58851DEA8F27}">
      <dgm:prSet/>
      <dgm:spPr/>
      <dgm:t>
        <a:bodyPr/>
        <a:lstStyle/>
        <a:p>
          <a:endParaRPr lang="es-MX"/>
        </a:p>
      </dgm:t>
    </dgm:pt>
    <dgm:pt modelId="{B1B74685-F427-4417-9F96-1CEA3EA4F542}" type="sibTrans" cxnId="{F5AAFC45-2669-41F3-A541-58851DEA8F27}">
      <dgm:prSet/>
      <dgm:spPr/>
      <dgm:t>
        <a:bodyPr/>
        <a:lstStyle/>
        <a:p>
          <a:endParaRPr lang="es-MX"/>
        </a:p>
      </dgm:t>
    </dgm:pt>
    <dgm:pt modelId="{36727446-6C29-43AC-8AA3-A24F2045FE8B}">
      <dgm:prSet phldrT="[Texto]"/>
      <dgm:spPr/>
      <dgm:t>
        <a:bodyPr/>
        <a:lstStyle/>
        <a:p>
          <a:r>
            <a:rPr lang="es-MX" smtClean="0"/>
            <a:t>Fracción III</a:t>
          </a:r>
          <a:endParaRPr lang="es-MX" dirty="0"/>
        </a:p>
      </dgm:t>
    </dgm:pt>
    <dgm:pt modelId="{814DB653-8992-4BAD-9D38-0C4C0A4F13A4}" type="parTrans" cxnId="{F2C670F1-1A2E-4D08-B1D9-69620F57547E}">
      <dgm:prSet/>
      <dgm:spPr/>
      <dgm:t>
        <a:bodyPr/>
        <a:lstStyle/>
        <a:p>
          <a:endParaRPr lang="es-MX"/>
        </a:p>
      </dgm:t>
    </dgm:pt>
    <dgm:pt modelId="{72325801-3A80-47E0-90D3-1DE87A3BF099}" type="sibTrans" cxnId="{F2C670F1-1A2E-4D08-B1D9-69620F57547E}">
      <dgm:prSet/>
      <dgm:spPr/>
      <dgm:t>
        <a:bodyPr/>
        <a:lstStyle/>
        <a:p>
          <a:endParaRPr lang="es-MX"/>
        </a:p>
      </dgm:t>
    </dgm:pt>
    <dgm:pt modelId="{FB4F7E51-FCD3-467E-AAA0-E2AAF4910DDE}">
      <dgm:prSet phldrT="[Texto]" custT="1"/>
      <dgm:spPr/>
      <dgm:t>
        <a:bodyPr/>
        <a:lstStyle/>
        <a:p>
          <a:pPr algn="just"/>
          <a:r>
            <a:rPr lang="es-MX" sz="1400" b="1" dirty="0" smtClean="0"/>
            <a:t>Ordenar</a:t>
          </a:r>
          <a:r>
            <a:rPr lang="es-MX" sz="1400" dirty="0" smtClean="0"/>
            <a:t>, en su caso, </a:t>
          </a:r>
          <a:r>
            <a:rPr lang="es-MX" sz="1400" b="1" dirty="0" smtClean="0"/>
            <a:t>a las áreas competentes </a:t>
          </a:r>
          <a:r>
            <a:rPr lang="es-MX" sz="1400" dirty="0" smtClean="0"/>
            <a:t>que generen la información que derivado de sus facultades, competencias y funciones deban tener en posesión o </a:t>
          </a:r>
          <a:r>
            <a:rPr lang="es-MX" sz="1400" b="1" dirty="0" smtClean="0"/>
            <a:t>que previa acreditación de la imposibilidad de su generación, expongan, de forma fundada y motivada, las razones por las cuales, en el caso particular, no ejercieron dichas facultades, competencias o funciones</a:t>
          </a:r>
          <a:r>
            <a:rPr lang="es-MX" sz="1400" dirty="0" smtClean="0"/>
            <a:t>.</a:t>
          </a:r>
          <a:endParaRPr lang="es-MX" sz="1400" dirty="0"/>
        </a:p>
      </dgm:t>
    </dgm:pt>
    <dgm:pt modelId="{8B6F15A6-B831-4FBC-9BCA-DB7F9A4EFA70}" type="parTrans" cxnId="{9B45FFDC-9E2B-4A31-8F58-C7C103AD5CA4}">
      <dgm:prSet/>
      <dgm:spPr/>
      <dgm:t>
        <a:bodyPr/>
        <a:lstStyle/>
        <a:p>
          <a:endParaRPr lang="es-MX"/>
        </a:p>
      </dgm:t>
    </dgm:pt>
    <dgm:pt modelId="{4CA6AECE-AEF6-4F42-BF2E-05549C550A0D}" type="sibTrans" cxnId="{9B45FFDC-9E2B-4A31-8F58-C7C103AD5CA4}">
      <dgm:prSet/>
      <dgm:spPr/>
      <dgm:t>
        <a:bodyPr/>
        <a:lstStyle/>
        <a:p>
          <a:endParaRPr lang="es-MX"/>
        </a:p>
      </dgm:t>
    </dgm:pt>
    <dgm:pt modelId="{54F6F37D-425D-4E59-822E-DF0413299470}">
      <dgm:prSet phldrT="[Texto]"/>
      <dgm:spPr/>
      <dgm:t>
        <a:bodyPr/>
        <a:lstStyle/>
        <a:p>
          <a:r>
            <a:rPr lang="es-MX" smtClean="0"/>
            <a:t>Fracción VIII</a:t>
          </a:r>
          <a:endParaRPr lang="es-MX" dirty="0"/>
        </a:p>
      </dgm:t>
    </dgm:pt>
    <dgm:pt modelId="{7B6DC9B9-1497-4B40-BEA0-D996772E02B6}" type="parTrans" cxnId="{FB735ABA-2BE9-4B00-91E4-0043DDEF1570}">
      <dgm:prSet/>
      <dgm:spPr/>
      <dgm:t>
        <a:bodyPr/>
        <a:lstStyle/>
        <a:p>
          <a:endParaRPr lang="es-MX"/>
        </a:p>
      </dgm:t>
    </dgm:pt>
    <dgm:pt modelId="{B00BA877-48B6-462A-909F-8F5F50B00F9A}" type="sibTrans" cxnId="{FB735ABA-2BE9-4B00-91E4-0043DDEF1570}">
      <dgm:prSet/>
      <dgm:spPr/>
      <dgm:t>
        <a:bodyPr/>
        <a:lstStyle/>
        <a:p>
          <a:endParaRPr lang="es-MX"/>
        </a:p>
      </dgm:t>
    </dgm:pt>
    <dgm:pt modelId="{33670F0D-3A2C-4269-9DA7-5158DE0FDD02}">
      <dgm:prSet phldrT="[Texto]" custT="1"/>
      <dgm:spPr/>
      <dgm:t>
        <a:bodyPr/>
        <a:lstStyle/>
        <a:p>
          <a:r>
            <a:rPr lang="es-MX" sz="2000" dirty="0"/>
            <a:t> </a:t>
          </a:r>
          <a:r>
            <a:rPr lang="es-MX" sz="1600" b="1" dirty="0"/>
            <a:t>Solicitar y autorizar la ampliación del plazo de reserva de la información </a:t>
          </a:r>
          <a:r>
            <a:rPr lang="es-MX" sz="1600" dirty="0"/>
            <a:t>a que se refiere la Ley.</a:t>
          </a:r>
        </a:p>
      </dgm:t>
    </dgm:pt>
    <dgm:pt modelId="{FCA4A84B-49E8-474D-A646-D36CE089D355}" type="parTrans" cxnId="{7D04FCF7-44F2-4853-8D90-76FF24003933}">
      <dgm:prSet/>
      <dgm:spPr/>
      <dgm:t>
        <a:bodyPr/>
        <a:lstStyle/>
        <a:p>
          <a:endParaRPr lang="es-MX"/>
        </a:p>
      </dgm:t>
    </dgm:pt>
    <dgm:pt modelId="{1BED6548-7BD0-475B-B1A8-D0CA57F029DD}" type="sibTrans" cxnId="{7D04FCF7-44F2-4853-8D90-76FF24003933}">
      <dgm:prSet/>
      <dgm:spPr/>
      <dgm:t>
        <a:bodyPr/>
        <a:lstStyle/>
        <a:p>
          <a:endParaRPr lang="es-MX"/>
        </a:p>
      </dgm:t>
    </dgm:pt>
    <dgm:pt modelId="{3EF1228F-A417-4045-A1B1-5CDD5739E69B}" type="pres">
      <dgm:prSet presAssocID="{F604C0D2-0D02-4AB8-B5BD-3D32D0A321A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C7447DB1-EDFA-4803-9BFF-E562661D78D3}" type="pres">
      <dgm:prSet presAssocID="{A82DABED-DCAA-475B-AC46-1802571E610E}" presName="composite" presStyleCnt="0"/>
      <dgm:spPr/>
      <dgm:t>
        <a:bodyPr/>
        <a:lstStyle/>
        <a:p>
          <a:endParaRPr lang="es-MX"/>
        </a:p>
      </dgm:t>
    </dgm:pt>
    <dgm:pt modelId="{3C1DC008-5526-4020-AEF6-6E9905050080}" type="pres">
      <dgm:prSet presAssocID="{A82DABED-DCAA-475B-AC46-1802571E610E}" presName="BackAccent" presStyleLbl="bgShp" presStyleIdx="0" presStyleCnt="3"/>
      <dgm:spPr>
        <a:solidFill>
          <a:srgbClr val="FF9900"/>
        </a:solidFill>
      </dgm:spPr>
      <dgm:t>
        <a:bodyPr/>
        <a:lstStyle/>
        <a:p>
          <a:endParaRPr lang="es-MX"/>
        </a:p>
      </dgm:t>
    </dgm:pt>
    <dgm:pt modelId="{0FF34010-3102-433C-8654-8B16DF7318C4}" type="pres">
      <dgm:prSet presAssocID="{A82DABED-DCAA-475B-AC46-1802571E610E}" presName="Accent" presStyleLbl="alignNode1" presStyleIdx="0" presStyleCnt="3"/>
      <dgm:spPr/>
      <dgm:t>
        <a:bodyPr/>
        <a:lstStyle/>
        <a:p>
          <a:endParaRPr lang="es-MX"/>
        </a:p>
      </dgm:t>
    </dgm:pt>
    <dgm:pt modelId="{889CDBBA-B470-49CA-9DEA-90AC69792119}" type="pres">
      <dgm:prSet presAssocID="{A82DABED-DCAA-475B-AC46-1802571E610E}" presName="Child" presStyleLbl="revTx" presStyleIdx="0" presStyleCnt="6" custScaleX="1272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AA80C0-D5D2-467C-B279-44A7FDF4455C}" type="pres">
      <dgm:prSet presAssocID="{A82DABED-DCAA-475B-AC46-1802571E610E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BE1DE2-D086-42FE-8600-EAE26FD73694}" type="pres">
      <dgm:prSet presAssocID="{BD2250E1-8B40-4A3B-9E9E-BAE383DBB79A}" presName="sibTrans" presStyleCnt="0"/>
      <dgm:spPr/>
      <dgm:t>
        <a:bodyPr/>
        <a:lstStyle/>
        <a:p>
          <a:endParaRPr lang="es-MX"/>
        </a:p>
      </dgm:t>
    </dgm:pt>
    <dgm:pt modelId="{BAA39569-3F07-4F97-81F0-2941D7E46C4C}" type="pres">
      <dgm:prSet presAssocID="{36727446-6C29-43AC-8AA3-A24F2045FE8B}" presName="composite" presStyleCnt="0"/>
      <dgm:spPr/>
      <dgm:t>
        <a:bodyPr/>
        <a:lstStyle/>
        <a:p>
          <a:endParaRPr lang="es-MX"/>
        </a:p>
      </dgm:t>
    </dgm:pt>
    <dgm:pt modelId="{E78AA187-39B3-4153-B635-F84054687A7B}" type="pres">
      <dgm:prSet presAssocID="{36727446-6C29-43AC-8AA3-A24F2045FE8B}" presName="BackAccent" presStyleLbl="bgShp" presStyleIdx="1" presStyleCnt="3"/>
      <dgm:spPr/>
      <dgm:t>
        <a:bodyPr/>
        <a:lstStyle/>
        <a:p>
          <a:endParaRPr lang="es-MX"/>
        </a:p>
      </dgm:t>
    </dgm:pt>
    <dgm:pt modelId="{4973948A-2BCC-415B-BAD7-5D97A54F48B2}" type="pres">
      <dgm:prSet presAssocID="{36727446-6C29-43AC-8AA3-A24F2045FE8B}" presName="Accent" presStyleLbl="alignNode1" presStyleIdx="1" presStyleCnt="3"/>
      <dgm:spPr>
        <a:solidFill>
          <a:srgbClr val="FF9900"/>
        </a:solidFill>
      </dgm:spPr>
      <dgm:t>
        <a:bodyPr/>
        <a:lstStyle/>
        <a:p>
          <a:endParaRPr lang="es-MX"/>
        </a:p>
      </dgm:t>
    </dgm:pt>
    <dgm:pt modelId="{2357701C-48D0-42F9-B71C-D3B5D5CC1D34}" type="pres">
      <dgm:prSet presAssocID="{36727446-6C29-43AC-8AA3-A24F2045FE8B}" presName="Child" presStyleLbl="revTx" presStyleIdx="2" presStyleCnt="6" custScaleX="1315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D8A9A8-4A99-47AA-9BAB-A02CDB5A71F2}" type="pres">
      <dgm:prSet presAssocID="{36727446-6C29-43AC-8AA3-A24F2045FE8B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EDD89F-2C7E-4197-8FA1-9BEBC8F3D1E3}" type="pres">
      <dgm:prSet presAssocID="{72325801-3A80-47E0-90D3-1DE87A3BF099}" presName="sibTrans" presStyleCnt="0"/>
      <dgm:spPr/>
      <dgm:t>
        <a:bodyPr/>
        <a:lstStyle/>
        <a:p>
          <a:endParaRPr lang="es-MX"/>
        </a:p>
      </dgm:t>
    </dgm:pt>
    <dgm:pt modelId="{CA9C6232-E064-42DB-A08B-9FF7E7362CBC}" type="pres">
      <dgm:prSet presAssocID="{54F6F37D-425D-4E59-822E-DF0413299470}" presName="composite" presStyleCnt="0"/>
      <dgm:spPr/>
      <dgm:t>
        <a:bodyPr/>
        <a:lstStyle/>
        <a:p>
          <a:endParaRPr lang="es-MX"/>
        </a:p>
      </dgm:t>
    </dgm:pt>
    <dgm:pt modelId="{D7EF58B4-01F7-4DF9-A654-E0650C48B88A}" type="pres">
      <dgm:prSet presAssocID="{54F6F37D-425D-4E59-822E-DF0413299470}" presName="BackAccent" presStyleLbl="bgShp" presStyleIdx="2" presStyleCnt="3"/>
      <dgm:spPr/>
      <dgm:t>
        <a:bodyPr/>
        <a:lstStyle/>
        <a:p>
          <a:endParaRPr lang="es-MX"/>
        </a:p>
      </dgm:t>
    </dgm:pt>
    <dgm:pt modelId="{B1F7C48D-EBB9-44F8-B2C5-CA2354DEF7F3}" type="pres">
      <dgm:prSet presAssocID="{54F6F37D-425D-4E59-822E-DF0413299470}" presName="Accent" presStyleLbl="alignNode1" presStyleIdx="2" presStyleCnt="3"/>
      <dgm:spPr>
        <a:solidFill>
          <a:srgbClr val="FF9900"/>
        </a:solidFill>
      </dgm:spPr>
      <dgm:t>
        <a:bodyPr/>
        <a:lstStyle/>
        <a:p>
          <a:endParaRPr lang="es-MX"/>
        </a:p>
      </dgm:t>
    </dgm:pt>
    <dgm:pt modelId="{711137DE-138B-49E7-AB92-BC0D5AD35D23}" type="pres">
      <dgm:prSet presAssocID="{54F6F37D-425D-4E59-822E-DF0413299470}" presName="Child" presStyleLbl="revTx" presStyleIdx="4" presStyleCnt="6" custScaleX="1266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7C9DB3-D661-4A04-BCFF-F119447AD91F}" type="pres">
      <dgm:prSet presAssocID="{54F6F37D-425D-4E59-822E-DF0413299470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749FCAC-DD88-4A28-9F02-9AF03FD840CA}" type="presOf" srcId="{33670F0D-3A2C-4269-9DA7-5158DE0FDD02}" destId="{711137DE-138B-49E7-AB92-BC0D5AD35D23}" srcOrd="0" destOrd="0" presId="urn:microsoft.com/office/officeart/2008/layout/IncreasingCircleProcess"/>
    <dgm:cxn modelId="{F5AAFC45-2669-41F3-A541-58851DEA8F27}" srcId="{A82DABED-DCAA-475B-AC46-1802571E610E}" destId="{0B068A74-8821-4A99-B336-FE09E4E09EC4}" srcOrd="0" destOrd="0" parTransId="{EB7E70EC-A7C3-4523-A56E-429480644E4F}" sibTransId="{B1B74685-F427-4417-9F96-1CEA3EA4F542}"/>
    <dgm:cxn modelId="{FB735ABA-2BE9-4B00-91E4-0043DDEF1570}" srcId="{F604C0D2-0D02-4AB8-B5BD-3D32D0A321A3}" destId="{54F6F37D-425D-4E59-822E-DF0413299470}" srcOrd="2" destOrd="0" parTransId="{7B6DC9B9-1497-4B40-BEA0-D996772E02B6}" sibTransId="{B00BA877-48B6-462A-909F-8F5F50B00F9A}"/>
    <dgm:cxn modelId="{7D04FCF7-44F2-4853-8D90-76FF24003933}" srcId="{54F6F37D-425D-4E59-822E-DF0413299470}" destId="{33670F0D-3A2C-4269-9DA7-5158DE0FDD02}" srcOrd="0" destOrd="0" parTransId="{FCA4A84B-49E8-474D-A646-D36CE089D355}" sibTransId="{1BED6548-7BD0-475B-B1A8-D0CA57F029DD}"/>
    <dgm:cxn modelId="{93DB709B-AB2B-42B8-A0D0-E9559C6E4700}" type="presOf" srcId="{FB4F7E51-FCD3-467E-AAA0-E2AAF4910DDE}" destId="{2357701C-48D0-42F9-B71C-D3B5D5CC1D34}" srcOrd="0" destOrd="0" presId="urn:microsoft.com/office/officeart/2008/layout/IncreasingCircleProcess"/>
    <dgm:cxn modelId="{9F8DDBAF-8A0F-4869-88CB-54E732CD0258}" type="presOf" srcId="{F604C0D2-0D02-4AB8-B5BD-3D32D0A321A3}" destId="{3EF1228F-A417-4045-A1B1-5CDD5739E69B}" srcOrd="0" destOrd="0" presId="urn:microsoft.com/office/officeart/2008/layout/IncreasingCircleProcess"/>
    <dgm:cxn modelId="{8AEB2B61-44E4-43E4-9208-5502AA3B8E5B}" type="presOf" srcId="{0B068A74-8821-4A99-B336-FE09E4E09EC4}" destId="{889CDBBA-B470-49CA-9DEA-90AC69792119}" srcOrd="0" destOrd="0" presId="urn:microsoft.com/office/officeart/2008/layout/IncreasingCircleProcess"/>
    <dgm:cxn modelId="{33DE4C28-70D2-4C55-B9CB-21C3AC89AAA8}" type="presOf" srcId="{54F6F37D-425D-4E59-822E-DF0413299470}" destId="{7E7C9DB3-D661-4A04-BCFF-F119447AD91F}" srcOrd="0" destOrd="0" presId="urn:microsoft.com/office/officeart/2008/layout/IncreasingCircleProcess"/>
    <dgm:cxn modelId="{D8E5041D-D43D-485F-B0C2-2AAFC7A67651}" type="presOf" srcId="{36727446-6C29-43AC-8AA3-A24F2045FE8B}" destId="{6ED8A9A8-4A99-47AA-9BAB-A02CDB5A71F2}" srcOrd="0" destOrd="0" presId="urn:microsoft.com/office/officeart/2008/layout/IncreasingCircleProcess"/>
    <dgm:cxn modelId="{826FBB33-8C82-46D3-AB70-EBD4D2222119}" srcId="{F604C0D2-0D02-4AB8-B5BD-3D32D0A321A3}" destId="{A82DABED-DCAA-475B-AC46-1802571E610E}" srcOrd="0" destOrd="0" parTransId="{981EBDBC-BC38-44C6-A8DB-81903A5C484E}" sibTransId="{BD2250E1-8B40-4A3B-9E9E-BAE383DBB79A}"/>
    <dgm:cxn modelId="{F2C670F1-1A2E-4D08-B1D9-69620F57547E}" srcId="{F604C0D2-0D02-4AB8-B5BD-3D32D0A321A3}" destId="{36727446-6C29-43AC-8AA3-A24F2045FE8B}" srcOrd="1" destOrd="0" parTransId="{814DB653-8992-4BAD-9D38-0C4C0A4F13A4}" sibTransId="{72325801-3A80-47E0-90D3-1DE87A3BF099}"/>
    <dgm:cxn modelId="{775B60AA-D8FB-4A2C-BDFF-0AFE18D03F00}" type="presOf" srcId="{A82DABED-DCAA-475B-AC46-1802571E610E}" destId="{65AA80C0-D5D2-467C-B279-44A7FDF4455C}" srcOrd="0" destOrd="0" presId="urn:microsoft.com/office/officeart/2008/layout/IncreasingCircleProcess"/>
    <dgm:cxn modelId="{9B45FFDC-9E2B-4A31-8F58-C7C103AD5CA4}" srcId="{36727446-6C29-43AC-8AA3-A24F2045FE8B}" destId="{FB4F7E51-FCD3-467E-AAA0-E2AAF4910DDE}" srcOrd="0" destOrd="0" parTransId="{8B6F15A6-B831-4FBC-9BCA-DB7F9A4EFA70}" sibTransId="{4CA6AECE-AEF6-4F42-BF2E-05549C550A0D}"/>
    <dgm:cxn modelId="{EC136D08-87C4-41CF-97A6-346708E5CC6F}" type="presParOf" srcId="{3EF1228F-A417-4045-A1B1-5CDD5739E69B}" destId="{C7447DB1-EDFA-4803-9BFF-E562661D78D3}" srcOrd="0" destOrd="0" presId="urn:microsoft.com/office/officeart/2008/layout/IncreasingCircleProcess"/>
    <dgm:cxn modelId="{207B3FE6-B9A7-4F69-952C-0A0789EF36BB}" type="presParOf" srcId="{C7447DB1-EDFA-4803-9BFF-E562661D78D3}" destId="{3C1DC008-5526-4020-AEF6-6E9905050080}" srcOrd="0" destOrd="0" presId="urn:microsoft.com/office/officeart/2008/layout/IncreasingCircleProcess"/>
    <dgm:cxn modelId="{8477C1CC-5101-4477-AF7A-A3B2FFF96AAB}" type="presParOf" srcId="{C7447DB1-EDFA-4803-9BFF-E562661D78D3}" destId="{0FF34010-3102-433C-8654-8B16DF7318C4}" srcOrd="1" destOrd="0" presId="urn:microsoft.com/office/officeart/2008/layout/IncreasingCircleProcess"/>
    <dgm:cxn modelId="{0D626FA2-EAF4-4D26-9BF3-F96C7B26401C}" type="presParOf" srcId="{C7447DB1-EDFA-4803-9BFF-E562661D78D3}" destId="{889CDBBA-B470-49CA-9DEA-90AC69792119}" srcOrd="2" destOrd="0" presId="urn:microsoft.com/office/officeart/2008/layout/IncreasingCircleProcess"/>
    <dgm:cxn modelId="{E03F38EE-CA87-4F64-B2AE-2EE98ECB37A0}" type="presParOf" srcId="{C7447DB1-EDFA-4803-9BFF-E562661D78D3}" destId="{65AA80C0-D5D2-467C-B279-44A7FDF4455C}" srcOrd="3" destOrd="0" presId="urn:microsoft.com/office/officeart/2008/layout/IncreasingCircleProcess"/>
    <dgm:cxn modelId="{BA66BB0B-5E91-46D0-AEF7-26049AF74456}" type="presParOf" srcId="{3EF1228F-A417-4045-A1B1-5CDD5739E69B}" destId="{D5BE1DE2-D086-42FE-8600-EAE26FD73694}" srcOrd="1" destOrd="0" presId="urn:microsoft.com/office/officeart/2008/layout/IncreasingCircleProcess"/>
    <dgm:cxn modelId="{D90DCF0F-2D85-4CFC-A10F-F16B7784B319}" type="presParOf" srcId="{3EF1228F-A417-4045-A1B1-5CDD5739E69B}" destId="{BAA39569-3F07-4F97-81F0-2941D7E46C4C}" srcOrd="2" destOrd="0" presId="urn:microsoft.com/office/officeart/2008/layout/IncreasingCircleProcess"/>
    <dgm:cxn modelId="{62D16AC5-7E5B-44F2-B2CF-63F7A39FA146}" type="presParOf" srcId="{BAA39569-3F07-4F97-81F0-2941D7E46C4C}" destId="{E78AA187-39B3-4153-B635-F84054687A7B}" srcOrd="0" destOrd="0" presId="urn:microsoft.com/office/officeart/2008/layout/IncreasingCircleProcess"/>
    <dgm:cxn modelId="{062F269A-5992-4D02-9474-2CFB7AB2261E}" type="presParOf" srcId="{BAA39569-3F07-4F97-81F0-2941D7E46C4C}" destId="{4973948A-2BCC-415B-BAD7-5D97A54F48B2}" srcOrd="1" destOrd="0" presId="urn:microsoft.com/office/officeart/2008/layout/IncreasingCircleProcess"/>
    <dgm:cxn modelId="{B972770E-560E-4808-B7AF-A23768194EDA}" type="presParOf" srcId="{BAA39569-3F07-4F97-81F0-2941D7E46C4C}" destId="{2357701C-48D0-42F9-B71C-D3B5D5CC1D34}" srcOrd="2" destOrd="0" presId="urn:microsoft.com/office/officeart/2008/layout/IncreasingCircleProcess"/>
    <dgm:cxn modelId="{B0715333-F7CF-443D-9EA4-A57B723DE2D0}" type="presParOf" srcId="{BAA39569-3F07-4F97-81F0-2941D7E46C4C}" destId="{6ED8A9A8-4A99-47AA-9BAB-A02CDB5A71F2}" srcOrd="3" destOrd="0" presId="urn:microsoft.com/office/officeart/2008/layout/IncreasingCircleProcess"/>
    <dgm:cxn modelId="{56F909C2-0070-46D8-B696-6C48C28A6A35}" type="presParOf" srcId="{3EF1228F-A417-4045-A1B1-5CDD5739E69B}" destId="{17EDD89F-2C7E-4197-8FA1-9BEBC8F3D1E3}" srcOrd="3" destOrd="0" presId="urn:microsoft.com/office/officeart/2008/layout/IncreasingCircleProcess"/>
    <dgm:cxn modelId="{182734F1-0EA5-4515-BF17-9F5D6582C533}" type="presParOf" srcId="{3EF1228F-A417-4045-A1B1-5CDD5739E69B}" destId="{CA9C6232-E064-42DB-A08B-9FF7E7362CBC}" srcOrd="4" destOrd="0" presId="urn:microsoft.com/office/officeart/2008/layout/IncreasingCircleProcess"/>
    <dgm:cxn modelId="{2778CB01-249F-4A62-AF81-F78519C227EA}" type="presParOf" srcId="{CA9C6232-E064-42DB-A08B-9FF7E7362CBC}" destId="{D7EF58B4-01F7-4DF9-A654-E0650C48B88A}" srcOrd="0" destOrd="0" presId="urn:microsoft.com/office/officeart/2008/layout/IncreasingCircleProcess"/>
    <dgm:cxn modelId="{5AA8D8BC-B69A-43DC-8DBC-5750BBA006A9}" type="presParOf" srcId="{CA9C6232-E064-42DB-A08B-9FF7E7362CBC}" destId="{B1F7C48D-EBB9-44F8-B2C5-CA2354DEF7F3}" srcOrd="1" destOrd="0" presId="urn:microsoft.com/office/officeart/2008/layout/IncreasingCircleProcess"/>
    <dgm:cxn modelId="{34693B07-F8A3-4F9F-8C74-DD4587FA6C67}" type="presParOf" srcId="{CA9C6232-E064-42DB-A08B-9FF7E7362CBC}" destId="{711137DE-138B-49E7-AB92-BC0D5AD35D23}" srcOrd="2" destOrd="0" presId="urn:microsoft.com/office/officeart/2008/layout/IncreasingCircleProcess"/>
    <dgm:cxn modelId="{A7D321DF-463B-4251-BF7D-24C77DE9334E}" type="presParOf" srcId="{CA9C6232-E064-42DB-A08B-9FF7E7362CBC}" destId="{7E7C9DB3-D661-4A04-BCFF-F119447AD91F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D3B9C6-5D1B-4A2A-9F3E-3E052CF491BF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D854D57-509A-4B4A-A547-00EE92CB2AC4}">
      <dgm:prSet phldrT="[Texto]" custT="1"/>
      <dgm:spPr/>
      <dgm:t>
        <a:bodyPr/>
        <a:lstStyle/>
        <a:p>
          <a:r>
            <a:rPr lang="es-MX" sz="2400" dirty="0">
              <a:latin typeface="Arial"/>
              <a:cs typeface="Arial"/>
            </a:rPr>
            <a:t>Comunes</a:t>
          </a:r>
        </a:p>
      </dgm:t>
    </dgm:pt>
    <dgm:pt modelId="{F8EBF29B-0368-4D35-BB31-7EB510438E89}" type="parTrans" cxnId="{D9FA6891-DDAF-4E9A-AED8-6EDB4EDD202B}">
      <dgm:prSet/>
      <dgm:spPr/>
      <dgm:t>
        <a:bodyPr/>
        <a:lstStyle/>
        <a:p>
          <a:endParaRPr lang="es-MX" sz="2400">
            <a:latin typeface="Arial"/>
            <a:cs typeface="Arial"/>
          </a:endParaRPr>
        </a:p>
      </dgm:t>
    </dgm:pt>
    <dgm:pt modelId="{9D7D920D-74B5-45A5-8662-454CC7062508}" type="sibTrans" cxnId="{D9FA6891-DDAF-4E9A-AED8-6EDB4EDD202B}">
      <dgm:prSet/>
      <dgm:spPr/>
      <dgm:t>
        <a:bodyPr/>
        <a:lstStyle/>
        <a:p>
          <a:endParaRPr lang="es-MX" sz="2400">
            <a:latin typeface="Arial"/>
            <a:cs typeface="Arial"/>
          </a:endParaRPr>
        </a:p>
      </dgm:t>
    </dgm:pt>
    <dgm:pt modelId="{2BDC8A1E-513A-4E19-9F87-4295CCCAD99C}">
      <dgm:prSet phldrT="[Texto]" custT="1"/>
      <dgm:spPr/>
      <dgm:t>
        <a:bodyPr/>
        <a:lstStyle/>
        <a:p>
          <a:r>
            <a:rPr lang="es-MX" sz="2400" dirty="0">
              <a:latin typeface="Arial"/>
              <a:cs typeface="Arial"/>
            </a:rPr>
            <a:t>Artículo 70 </a:t>
          </a:r>
          <a:r>
            <a:rPr lang="es-MX" sz="2400" dirty="0" smtClean="0">
              <a:latin typeface="Arial"/>
              <a:cs typeface="Arial"/>
            </a:rPr>
            <a:t>LGTAIP (48 fracciones)</a:t>
          </a:r>
          <a:endParaRPr lang="es-MX" sz="2400" dirty="0">
            <a:latin typeface="Arial"/>
            <a:cs typeface="Arial"/>
          </a:endParaRPr>
        </a:p>
      </dgm:t>
    </dgm:pt>
    <dgm:pt modelId="{FCFAE3A0-D788-454B-AA3C-B16A5DF20A5A}" type="parTrans" cxnId="{DE1B49B2-0566-4F98-ABB9-5A6F55821DF1}">
      <dgm:prSet/>
      <dgm:spPr/>
      <dgm:t>
        <a:bodyPr/>
        <a:lstStyle/>
        <a:p>
          <a:endParaRPr lang="es-MX" sz="2400">
            <a:latin typeface="Arial"/>
            <a:cs typeface="Arial"/>
          </a:endParaRPr>
        </a:p>
      </dgm:t>
    </dgm:pt>
    <dgm:pt modelId="{D2AF36AE-702C-4D3F-A75B-6D1E2D6462F4}" type="sibTrans" cxnId="{DE1B49B2-0566-4F98-ABB9-5A6F55821DF1}">
      <dgm:prSet/>
      <dgm:spPr/>
      <dgm:t>
        <a:bodyPr/>
        <a:lstStyle/>
        <a:p>
          <a:endParaRPr lang="es-MX" sz="2400">
            <a:latin typeface="Arial"/>
            <a:cs typeface="Arial"/>
          </a:endParaRPr>
        </a:p>
      </dgm:t>
    </dgm:pt>
    <dgm:pt modelId="{54BC9088-636C-4842-A66E-4B8BDA2F6168}">
      <dgm:prSet phldrT="[Texto]" custT="1"/>
      <dgm:spPr/>
      <dgm:t>
        <a:bodyPr/>
        <a:lstStyle/>
        <a:p>
          <a:r>
            <a:rPr lang="es-MX" sz="2400" dirty="0">
              <a:latin typeface="Arial"/>
              <a:cs typeface="Arial"/>
            </a:rPr>
            <a:t>Artículo 15 </a:t>
          </a:r>
          <a:r>
            <a:rPr lang="es-MX" sz="2400" dirty="0" smtClean="0">
              <a:latin typeface="Arial"/>
              <a:cs typeface="Arial"/>
            </a:rPr>
            <a:t>LTAIP (54 fracciones)</a:t>
          </a:r>
          <a:endParaRPr lang="es-MX" sz="2400" dirty="0">
            <a:latin typeface="Arial"/>
            <a:cs typeface="Arial"/>
          </a:endParaRPr>
        </a:p>
      </dgm:t>
    </dgm:pt>
    <dgm:pt modelId="{AF553318-0DAC-4E4D-805E-2F32566ED344}" type="parTrans" cxnId="{B6589378-589E-4704-8C27-2ABD0F848C9A}">
      <dgm:prSet/>
      <dgm:spPr/>
      <dgm:t>
        <a:bodyPr/>
        <a:lstStyle/>
        <a:p>
          <a:endParaRPr lang="es-MX" sz="2400">
            <a:latin typeface="Arial"/>
            <a:cs typeface="Arial"/>
          </a:endParaRPr>
        </a:p>
      </dgm:t>
    </dgm:pt>
    <dgm:pt modelId="{1229AF6C-2DDB-4A94-95CB-25A230AAE946}" type="sibTrans" cxnId="{B6589378-589E-4704-8C27-2ABD0F848C9A}">
      <dgm:prSet/>
      <dgm:spPr/>
      <dgm:t>
        <a:bodyPr/>
        <a:lstStyle/>
        <a:p>
          <a:endParaRPr lang="es-MX" sz="2400">
            <a:latin typeface="Arial"/>
            <a:cs typeface="Arial"/>
          </a:endParaRPr>
        </a:p>
      </dgm:t>
    </dgm:pt>
    <dgm:pt modelId="{9C82898D-7465-4CAB-A5C4-3DFB60A0C80B}">
      <dgm:prSet phldrT="[Texto]" custT="1"/>
      <dgm:spPr/>
      <dgm:t>
        <a:bodyPr/>
        <a:lstStyle/>
        <a:p>
          <a:r>
            <a:rPr lang="es-MX" sz="2400">
              <a:latin typeface="Arial"/>
              <a:cs typeface="Arial"/>
            </a:rPr>
            <a:t>Específicas</a:t>
          </a:r>
          <a:endParaRPr lang="es-MX" sz="2400" dirty="0">
            <a:latin typeface="Arial"/>
            <a:cs typeface="Arial"/>
          </a:endParaRPr>
        </a:p>
      </dgm:t>
    </dgm:pt>
    <dgm:pt modelId="{09499CA8-7428-4907-8DDF-399D420ECC11}" type="parTrans" cxnId="{62CAE0E4-ABD0-4E7C-93E8-6C05D0166681}">
      <dgm:prSet/>
      <dgm:spPr/>
      <dgm:t>
        <a:bodyPr/>
        <a:lstStyle/>
        <a:p>
          <a:endParaRPr lang="es-MX" sz="2400">
            <a:latin typeface="Arial"/>
            <a:cs typeface="Arial"/>
          </a:endParaRPr>
        </a:p>
      </dgm:t>
    </dgm:pt>
    <dgm:pt modelId="{84E5415A-C937-492C-B0C0-C76712F142C1}" type="sibTrans" cxnId="{62CAE0E4-ABD0-4E7C-93E8-6C05D0166681}">
      <dgm:prSet/>
      <dgm:spPr/>
      <dgm:t>
        <a:bodyPr/>
        <a:lstStyle/>
        <a:p>
          <a:endParaRPr lang="es-MX" sz="2400">
            <a:latin typeface="Arial"/>
            <a:cs typeface="Arial"/>
          </a:endParaRPr>
        </a:p>
      </dgm:t>
    </dgm:pt>
    <dgm:pt modelId="{44BA6891-ACC2-45F1-B027-15F8D7603184}">
      <dgm:prSet phldrT="[Texto]" custT="1"/>
      <dgm:spPr/>
      <dgm:t>
        <a:bodyPr/>
        <a:lstStyle/>
        <a:p>
          <a:r>
            <a:rPr lang="es-MX" sz="2400" dirty="0">
              <a:latin typeface="Arial"/>
              <a:cs typeface="Arial"/>
            </a:rPr>
            <a:t>Artículo </a:t>
          </a:r>
          <a:r>
            <a:rPr lang="es-MX" sz="2400" dirty="0" smtClean="0">
              <a:latin typeface="Arial"/>
              <a:cs typeface="Arial"/>
            </a:rPr>
            <a:t>71 al 82 LGTAIP </a:t>
          </a:r>
          <a:endParaRPr lang="es-MX" sz="2400" dirty="0">
            <a:latin typeface="Arial"/>
            <a:cs typeface="Arial"/>
          </a:endParaRPr>
        </a:p>
      </dgm:t>
    </dgm:pt>
    <dgm:pt modelId="{D7625A2D-4AB7-461B-8DB7-F2B2CBFA9772}" type="parTrans" cxnId="{7D4D0294-DA9D-4409-969D-089E361C592A}">
      <dgm:prSet/>
      <dgm:spPr/>
      <dgm:t>
        <a:bodyPr/>
        <a:lstStyle/>
        <a:p>
          <a:endParaRPr lang="es-MX" sz="2400">
            <a:latin typeface="Arial"/>
            <a:cs typeface="Arial"/>
          </a:endParaRPr>
        </a:p>
      </dgm:t>
    </dgm:pt>
    <dgm:pt modelId="{D02DD858-B5C3-4384-AF49-A6C8D13D4EAF}" type="sibTrans" cxnId="{7D4D0294-DA9D-4409-969D-089E361C592A}">
      <dgm:prSet/>
      <dgm:spPr/>
      <dgm:t>
        <a:bodyPr/>
        <a:lstStyle/>
        <a:p>
          <a:endParaRPr lang="es-MX" sz="2400">
            <a:latin typeface="Arial"/>
            <a:cs typeface="Arial"/>
          </a:endParaRPr>
        </a:p>
      </dgm:t>
    </dgm:pt>
    <dgm:pt modelId="{2125E065-D388-47B2-8EB7-9E0AE54946E8}">
      <dgm:prSet phldrT="[Texto]" custT="1"/>
      <dgm:spPr/>
      <dgm:t>
        <a:bodyPr/>
        <a:lstStyle/>
        <a:p>
          <a:r>
            <a:rPr lang="es-MX" sz="2400" dirty="0">
              <a:latin typeface="Arial"/>
              <a:cs typeface="Arial"/>
            </a:rPr>
            <a:t>Artículo </a:t>
          </a:r>
          <a:r>
            <a:rPr lang="es-MX" sz="2400" dirty="0" smtClean="0">
              <a:latin typeface="Arial"/>
              <a:cs typeface="Arial"/>
            </a:rPr>
            <a:t>16 al 28 LTAIP</a:t>
          </a:r>
          <a:endParaRPr lang="es-MX" sz="2400" dirty="0">
            <a:latin typeface="Arial"/>
            <a:cs typeface="Arial"/>
          </a:endParaRPr>
        </a:p>
      </dgm:t>
    </dgm:pt>
    <dgm:pt modelId="{31122975-EB46-448C-857B-A12A9B97ADCF}" type="parTrans" cxnId="{73EBAFFE-5FA5-465B-97D2-264150B1C770}">
      <dgm:prSet/>
      <dgm:spPr/>
      <dgm:t>
        <a:bodyPr/>
        <a:lstStyle/>
        <a:p>
          <a:endParaRPr lang="es-MX" sz="2400">
            <a:latin typeface="Arial"/>
            <a:cs typeface="Arial"/>
          </a:endParaRPr>
        </a:p>
      </dgm:t>
    </dgm:pt>
    <dgm:pt modelId="{2C2A60A7-297C-40DC-AB12-D5E75C51BFF1}" type="sibTrans" cxnId="{73EBAFFE-5FA5-465B-97D2-264150B1C770}">
      <dgm:prSet/>
      <dgm:spPr/>
      <dgm:t>
        <a:bodyPr/>
        <a:lstStyle/>
        <a:p>
          <a:endParaRPr lang="es-MX" sz="2400">
            <a:latin typeface="Arial"/>
            <a:cs typeface="Arial"/>
          </a:endParaRPr>
        </a:p>
      </dgm:t>
    </dgm:pt>
    <dgm:pt modelId="{22BFE604-FD6B-43AE-834E-A848F075CFD6}" type="pres">
      <dgm:prSet presAssocID="{30D3B9C6-5D1B-4A2A-9F3E-3E052CF491B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0D704ED-10F1-4D9D-8E2F-FF271D954AA0}" type="pres">
      <dgm:prSet presAssocID="{0D854D57-509A-4B4A-A547-00EE92CB2AC4}" presName="circle1" presStyleLbl="node1" presStyleIdx="0" presStyleCnt="2"/>
      <dgm:spPr>
        <a:solidFill>
          <a:srgbClr val="FF9900"/>
        </a:solidFill>
      </dgm:spPr>
      <dgm:t>
        <a:bodyPr/>
        <a:lstStyle/>
        <a:p>
          <a:endParaRPr lang="es-MX"/>
        </a:p>
      </dgm:t>
    </dgm:pt>
    <dgm:pt modelId="{A63D43B7-2E4F-4BA3-A249-62BF6A7792AD}" type="pres">
      <dgm:prSet presAssocID="{0D854D57-509A-4B4A-A547-00EE92CB2AC4}" presName="space" presStyleCnt="0"/>
      <dgm:spPr/>
      <dgm:t>
        <a:bodyPr/>
        <a:lstStyle/>
        <a:p>
          <a:endParaRPr lang="es-MX"/>
        </a:p>
      </dgm:t>
    </dgm:pt>
    <dgm:pt modelId="{ED87D51A-655C-41A7-99B9-ECF4DF7063CC}" type="pres">
      <dgm:prSet presAssocID="{0D854D57-509A-4B4A-A547-00EE92CB2AC4}" presName="rect1" presStyleLbl="alignAcc1" presStyleIdx="0" presStyleCnt="2"/>
      <dgm:spPr/>
      <dgm:t>
        <a:bodyPr/>
        <a:lstStyle/>
        <a:p>
          <a:endParaRPr lang="es-MX"/>
        </a:p>
      </dgm:t>
    </dgm:pt>
    <dgm:pt modelId="{003C149A-5A93-4B9B-AA07-5CEB0A237306}" type="pres">
      <dgm:prSet presAssocID="{9C82898D-7465-4CAB-A5C4-3DFB60A0C80B}" presName="vertSpace2" presStyleLbl="node1" presStyleIdx="0" presStyleCnt="2"/>
      <dgm:spPr/>
      <dgm:t>
        <a:bodyPr/>
        <a:lstStyle/>
        <a:p>
          <a:endParaRPr lang="es-MX"/>
        </a:p>
      </dgm:t>
    </dgm:pt>
    <dgm:pt modelId="{6CF88160-C6BC-4E40-B4BB-BA18F79C5295}" type="pres">
      <dgm:prSet presAssocID="{9C82898D-7465-4CAB-A5C4-3DFB60A0C80B}" presName="circle2" presStyleLbl="node1" presStyleIdx="1" presStyleCnt="2"/>
      <dgm:spPr>
        <a:solidFill>
          <a:srgbClr val="FF9900"/>
        </a:solidFill>
      </dgm:spPr>
      <dgm:t>
        <a:bodyPr/>
        <a:lstStyle/>
        <a:p>
          <a:endParaRPr lang="es-MX"/>
        </a:p>
      </dgm:t>
    </dgm:pt>
    <dgm:pt modelId="{EAD37344-CCDF-475A-8788-C26B95D1895B}" type="pres">
      <dgm:prSet presAssocID="{9C82898D-7465-4CAB-A5C4-3DFB60A0C80B}" presName="rect2" presStyleLbl="alignAcc1" presStyleIdx="1" presStyleCnt="2"/>
      <dgm:spPr/>
      <dgm:t>
        <a:bodyPr/>
        <a:lstStyle/>
        <a:p>
          <a:endParaRPr lang="es-MX"/>
        </a:p>
      </dgm:t>
    </dgm:pt>
    <dgm:pt modelId="{2C9100F4-F07E-449D-8C45-EDC0D9A87932}" type="pres">
      <dgm:prSet presAssocID="{0D854D57-509A-4B4A-A547-00EE92CB2AC4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91F7EA-8842-440F-9BC8-0D2E92AA4523}" type="pres">
      <dgm:prSet presAssocID="{0D854D57-509A-4B4A-A547-00EE92CB2AC4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E7581F-ED40-4E7E-8930-B533E4915EBF}" type="pres">
      <dgm:prSet presAssocID="{9C82898D-7465-4CAB-A5C4-3DFB60A0C80B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883370-C6AD-464E-8FEC-CF57BF732301}" type="pres">
      <dgm:prSet presAssocID="{9C82898D-7465-4CAB-A5C4-3DFB60A0C80B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85BACFD-92D8-4D6E-8D2A-AE64BAC875BA}" type="presOf" srcId="{44BA6891-ACC2-45F1-B027-15F8D7603184}" destId="{5F883370-C6AD-464E-8FEC-CF57BF732301}" srcOrd="0" destOrd="0" presId="urn:microsoft.com/office/officeart/2005/8/layout/target3"/>
    <dgm:cxn modelId="{E86AF5A5-037E-482E-AC60-B587C9BB8EC6}" type="presOf" srcId="{0D854D57-509A-4B4A-A547-00EE92CB2AC4}" destId="{ED87D51A-655C-41A7-99B9-ECF4DF7063CC}" srcOrd="0" destOrd="0" presId="urn:microsoft.com/office/officeart/2005/8/layout/target3"/>
    <dgm:cxn modelId="{73EBAFFE-5FA5-465B-97D2-264150B1C770}" srcId="{9C82898D-7465-4CAB-A5C4-3DFB60A0C80B}" destId="{2125E065-D388-47B2-8EB7-9E0AE54946E8}" srcOrd="1" destOrd="0" parTransId="{31122975-EB46-448C-857B-A12A9B97ADCF}" sibTransId="{2C2A60A7-297C-40DC-AB12-D5E75C51BFF1}"/>
    <dgm:cxn modelId="{7D4D0294-DA9D-4409-969D-089E361C592A}" srcId="{9C82898D-7465-4CAB-A5C4-3DFB60A0C80B}" destId="{44BA6891-ACC2-45F1-B027-15F8D7603184}" srcOrd="0" destOrd="0" parTransId="{D7625A2D-4AB7-461B-8DB7-F2B2CBFA9772}" sibTransId="{D02DD858-B5C3-4384-AF49-A6C8D13D4EAF}"/>
    <dgm:cxn modelId="{B6589378-589E-4704-8C27-2ABD0F848C9A}" srcId="{0D854D57-509A-4B4A-A547-00EE92CB2AC4}" destId="{54BC9088-636C-4842-A66E-4B8BDA2F6168}" srcOrd="1" destOrd="0" parTransId="{AF553318-0DAC-4E4D-805E-2F32566ED344}" sibTransId="{1229AF6C-2DDB-4A94-95CB-25A230AAE946}"/>
    <dgm:cxn modelId="{D9FA6891-DDAF-4E9A-AED8-6EDB4EDD202B}" srcId="{30D3B9C6-5D1B-4A2A-9F3E-3E052CF491BF}" destId="{0D854D57-509A-4B4A-A547-00EE92CB2AC4}" srcOrd="0" destOrd="0" parTransId="{F8EBF29B-0368-4D35-BB31-7EB510438E89}" sibTransId="{9D7D920D-74B5-45A5-8662-454CC7062508}"/>
    <dgm:cxn modelId="{62CAE0E4-ABD0-4E7C-93E8-6C05D0166681}" srcId="{30D3B9C6-5D1B-4A2A-9F3E-3E052CF491BF}" destId="{9C82898D-7465-4CAB-A5C4-3DFB60A0C80B}" srcOrd="1" destOrd="0" parTransId="{09499CA8-7428-4907-8DDF-399D420ECC11}" sibTransId="{84E5415A-C937-492C-B0C0-C76712F142C1}"/>
    <dgm:cxn modelId="{910F59B6-2903-47FF-B350-1063C201CCE2}" type="presOf" srcId="{54BC9088-636C-4842-A66E-4B8BDA2F6168}" destId="{6991F7EA-8842-440F-9BC8-0D2E92AA4523}" srcOrd="0" destOrd="1" presId="urn:microsoft.com/office/officeart/2005/8/layout/target3"/>
    <dgm:cxn modelId="{F4548642-C94F-4A29-9EF3-ED1BB7663869}" type="presOf" srcId="{9C82898D-7465-4CAB-A5C4-3DFB60A0C80B}" destId="{02E7581F-ED40-4E7E-8930-B533E4915EBF}" srcOrd="1" destOrd="0" presId="urn:microsoft.com/office/officeart/2005/8/layout/target3"/>
    <dgm:cxn modelId="{E0717768-1974-4E3A-9FDF-35090A074E4F}" type="presOf" srcId="{2BDC8A1E-513A-4E19-9F87-4295CCCAD99C}" destId="{6991F7EA-8842-440F-9BC8-0D2E92AA4523}" srcOrd="0" destOrd="0" presId="urn:microsoft.com/office/officeart/2005/8/layout/target3"/>
    <dgm:cxn modelId="{BD6A65A8-6E23-4CBD-854F-7D46C646A7C5}" type="presOf" srcId="{0D854D57-509A-4B4A-A547-00EE92CB2AC4}" destId="{2C9100F4-F07E-449D-8C45-EDC0D9A87932}" srcOrd="1" destOrd="0" presId="urn:microsoft.com/office/officeart/2005/8/layout/target3"/>
    <dgm:cxn modelId="{84991CC3-F390-4AE8-AD54-447ECBDFBC87}" type="presOf" srcId="{30D3B9C6-5D1B-4A2A-9F3E-3E052CF491BF}" destId="{22BFE604-FD6B-43AE-834E-A848F075CFD6}" srcOrd="0" destOrd="0" presId="urn:microsoft.com/office/officeart/2005/8/layout/target3"/>
    <dgm:cxn modelId="{A924FE25-FB32-488F-AD53-BB490BF8632B}" type="presOf" srcId="{2125E065-D388-47B2-8EB7-9E0AE54946E8}" destId="{5F883370-C6AD-464E-8FEC-CF57BF732301}" srcOrd="0" destOrd="1" presId="urn:microsoft.com/office/officeart/2005/8/layout/target3"/>
    <dgm:cxn modelId="{DE1B49B2-0566-4F98-ABB9-5A6F55821DF1}" srcId="{0D854D57-509A-4B4A-A547-00EE92CB2AC4}" destId="{2BDC8A1E-513A-4E19-9F87-4295CCCAD99C}" srcOrd="0" destOrd="0" parTransId="{FCFAE3A0-D788-454B-AA3C-B16A5DF20A5A}" sibTransId="{D2AF36AE-702C-4D3F-A75B-6D1E2D6462F4}"/>
    <dgm:cxn modelId="{5F52FDCE-D7E7-46BF-B545-2F0DCB9CB3E0}" type="presOf" srcId="{9C82898D-7465-4CAB-A5C4-3DFB60A0C80B}" destId="{EAD37344-CCDF-475A-8788-C26B95D1895B}" srcOrd="0" destOrd="0" presId="urn:microsoft.com/office/officeart/2005/8/layout/target3"/>
    <dgm:cxn modelId="{CC3368C2-98A7-475A-B313-A0D4CF88EF9A}" type="presParOf" srcId="{22BFE604-FD6B-43AE-834E-A848F075CFD6}" destId="{D0D704ED-10F1-4D9D-8E2F-FF271D954AA0}" srcOrd="0" destOrd="0" presId="urn:microsoft.com/office/officeart/2005/8/layout/target3"/>
    <dgm:cxn modelId="{DB4C30D4-ACD0-4398-9F66-E46F63212367}" type="presParOf" srcId="{22BFE604-FD6B-43AE-834E-A848F075CFD6}" destId="{A63D43B7-2E4F-4BA3-A249-62BF6A7792AD}" srcOrd="1" destOrd="0" presId="urn:microsoft.com/office/officeart/2005/8/layout/target3"/>
    <dgm:cxn modelId="{9BE82808-302F-4873-A831-B9F074AB5997}" type="presParOf" srcId="{22BFE604-FD6B-43AE-834E-A848F075CFD6}" destId="{ED87D51A-655C-41A7-99B9-ECF4DF7063CC}" srcOrd="2" destOrd="0" presId="urn:microsoft.com/office/officeart/2005/8/layout/target3"/>
    <dgm:cxn modelId="{6B9CBFA9-6873-43DC-AA63-F2CA01A2782B}" type="presParOf" srcId="{22BFE604-FD6B-43AE-834E-A848F075CFD6}" destId="{003C149A-5A93-4B9B-AA07-5CEB0A237306}" srcOrd="3" destOrd="0" presId="urn:microsoft.com/office/officeart/2005/8/layout/target3"/>
    <dgm:cxn modelId="{4F9D0958-C793-49E4-AD96-318D4B9B55F1}" type="presParOf" srcId="{22BFE604-FD6B-43AE-834E-A848F075CFD6}" destId="{6CF88160-C6BC-4E40-B4BB-BA18F79C5295}" srcOrd="4" destOrd="0" presId="urn:microsoft.com/office/officeart/2005/8/layout/target3"/>
    <dgm:cxn modelId="{E5F68542-0F38-4A49-9A03-51DE6E3BA82B}" type="presParOf" srcId="{22BFE604-FD6B-43AE-834E-A848F075CFD6}" destId="{EAD37344-CCDF-475A-8788-C26B95D1895B}" srcOrd="5" destOrd="0" presId="urn:microsoft.com/office/officeart/2005/8/layout/target3"/>
    <dgm:cxn modelId="{96053575-84C9-4DE3-B9EE-FFBBD2083E3A}" type="presParOf" srcId="{22BFE604-FD6B-43AE-834E-A848F075CFD6}" destId="{2C9100F4-F07E-449D-8C45-EDC0D9A87932}" srcOrd="6" destOrd="0" presId="urn:microsoft.com/office/officeart/2005/8/layout/target3"/>
    <dgm:cxn modelId="{255D9027-0C0E-46CC-95BE-14295D7596B2}" type="presParOf" srcId="{22BFE604-FD6B-43AE-834E-A848F075CFD6}" destId="{6991F7EA-8842-440F-9BC8-0D2E92AA4523}" srcOrd="7" destOrd="0" presId="urn:microsoft.com/office/officeart/2005/8/layout/target3"/>
    <dgm:cxn modelId="{54B12160-0B72-4291-AB46-B7F30DADF4CD}" type="presParOf" srcId="{22BFE604-FD6B-43AE-834E-A848F075CFD6}" destId="{02E7581F-ED40-4E7E-8930-B533E4915EBF}" srcOrd="8" destOrd="0" presId="urn:microsoft.com/office/officeart/2005/8/layout/target3"/>
    <dgm:cxn modelId="{0C25745D-9242-4833-B5F1-9DAEE6F4AC61}" type="presParOf" srcId="{22BFE604-FD6B-43AE-834E-A848F075CFD6}" destId="{5F883370-C6AD-464E-8FEC-CF57BF732301}" srcOrd="9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59A191-E19F-4E13-8F47-CC5C723E558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A7777CF-36CB-4CDC-9EAB-F89E8905608D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MX" sz="2000" b="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¿Dónde se publican las obligaciones de transparencia?</a:t>
          </a:r>
        </a:p>
      </dgm:t>
    </dgm:pt>
    <dgm:pt modelId="{CA94DA45-C164-4448-AC8E-9D24F64FDFC9}" type="parTrans" cxnId="{37108587-BF11-43F6-86F1-0DFD54503D19}">
      <dgm:prSet/>
      <dgm:spPr/>
      <dgm:t>
        <a:bodyPr/>
        <a:lstStyle/>
        <a:p>
          <a:endParaRPr lang="es-MX" b="0">
            <a:latin typeface="Arial"/>
            <a:cs typeface="Arial"/>
          </a:endParaRPr>
        </a:p>
      </dgm:t>
    </dgm:pt>
    <dgm:pt modelId="{1576FDAE-7226-466B-9D36-51191241AD84}" type="sibTrans" cxnId="{37108587-BF11-43F6-86F1-0DFD54503D19}">
      <dgm:prSet/>
      <dgm:spPr/>
      <dgm:t>
        <a:bodyPr/>
        <a:lstStyle/>
        <a:p>
          <a:endParaRPr lang="es-MX" b="0">
            <a:latin typeface="Arial"/>
            <a:cs typeface="Arial"/>
          </a:endParaRPr>
        </a:p>
      </dgm:t>
    </dgm:pt>
    <dgm:pt modelId="{1B28B4EC-7A4F-45A9-BEA4-F87C616B46DB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MX" sz="2000" b="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Plataforma Nacional  de Transparencia</a:t>
          </a:r>
        </a:p>
      </dgm:t>
    </dgm:pt>
    <dgm:pt modelId="{7FDA747C-95EC-491A-AF3D-C92F027C298F}" type="parTrans" cxnId="{4FB46E4E-5E14-4F8F-AB74-311D507C5232}">
      <dgm:prSet/>
      <dgm:spPr>
        <a:ln>
          <a:solidFill>
            <a:srgbClr val="FF9900"/>
          </a:solidFill>
        </a:ln>
      </dgm:spPr>
      <dgm:t>
        <a:bodyPr/>
        <a:lstStyle/>
        <a:p>
          <a:endParaRPr lang="es-MX" b="0">
            <a:latin typeface="Arial"/>
            <a:cs typeface="Arial"/>
          </a:endParaRPr>
        </a:p>
      </dgm:t>
    </dgm:pt>
    <dgm:pt modelId="{FD368090-E441-48BF-BBB9-2C5F98004802}" type="sibTrans" cxnId="{4FB46E4E-5E14-4F8F-AB74-311D507C5232}">
      <dgm:prSet/>
      <dgm:spPr/>
      <dgm:t>
        <a:bodyPr/>
        <a:lstStyle/>
        <a:p>
          <a:endParaRPr lang="es-MX" b="0">
            <a:latin typeface="Arial"/>
            <a:cs typeface="Arial"/>
          </a:endParaRPr>
        </a:p>
      </dgm:t>
    </dgm:pt>
    <dgm:pt modelId="{781F97E5-E7C3-4601-9F5C-36D0F941995D}">
      <dgm:prSet phldrT="[Texto]" custT="1"/>
      <dgm:spPr>
        <a:solidFill>
          <a:srgbClr val="FF9900"/>
        </a:solidFill>
      </dgm:spPr>
      <dgm:t>
        <a:bodyPr/>
        <a:lstStyle/>
        <a:p>
          <a:endParaRPr lang="es-MX" sz="2000" b="0" dirty="0" smtClean="0">
            <a:solidFill>
              <a:schemeClr val="bg2">
                <a:lumMod val="10000"/>
              </a:schemeClr>
            </a:solidFill>
            <a:latin typeface="Arial"/>
            <a:cs typeface="Arial"/>
          </a:endParaRPr>
        </a:p>
        <a:p>
          <a:r>
            <a:rPr lang="es-MX" sz="2000" b="0" dirty="0" smtClean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Por </a:t>
          </a:r>
          <a:r>
            <a:rPr lang="es-MX" sz="2000" b="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lo menos en un medio distinto al </a:t>
          </a:r>
          <a:r>
            <a:rPr lang="es-MX" sz="2000" b="0" dirty="0" smtClean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digital, a fin de garantizar su uso a las personas que no cuenten con acceso a Internet</a:t>
          </a:r>
          <a:endParaRPr lang="es-MX" sz="2000" b="0" dirty="0">
            <a:solidFill>
              <a:schemeClr val="bg2">
                <a:lumMod val="10000"/>
              </a:schemeClr>
            </a:solidFill>
            <a:latin typeface="Arial"/>
            <a:cs typeface="Arial"/>
          </a:endParaRPr>
        </a:p>
        <a:p>
          <a:endParaRPr lang="es-MX" sz="1600" b="0" dirty="0">
            <a:latin typeface="Arial"/>
            <a:cs typeface="Arial"/>
          </a:endParaRPr>
        </a:p>
      </dgm:t>
    </dgm:pt>
    <dgm:pt modelId="{4C0B71FC-1B74-41D5-B28C-99EA50F92DB2}" type="parTrans" cxnId="{6FA4BAD7-2114-4659-9A35-091946F50B57}">
      <dgm:prSet/>
      <dgm:spPr>
        <a:ln>
          <a:solidFill>
            <a:srgbClr val="FF9900"/>
          </a:solidFill>
        </a:ln>
      </dgm:spPr>
      <dgm:t>
        <a:bodyPr/>
        <a:lstStyle/>
        <a:p>
          <a:endParaRPr lang="es-MX" b="0">
            <a:latin typeface="Arial"/>
            <a:cs typeface="Arial"/>
          </a:endParaRPr>
        </a:p>
      </dgm:t>
    </dgm:pt>
    <dgm:pt modelId="{D4A0AE3B-BADC-49F2-A092-C1DCC1BF7772}" type="sibTrans" cxnId="{6FA4BAD7-2114-4659-9A35-091946F50B57}">
      <dgm:prSet/>
      <dgm:spPr/>
      <dgm:t>
        <a:bodyPr/>
        <a:lstStyle/>
        <a:p>
          <a:endParaRPr lang="es-MX" b="0">
            <a:latin typeface="Arial"/>
            <a:cs typeface="Arial"/>
          </a:endParaRPr>
        </a:p>
      </dgm:t>
    </dgm:pt>
    <dgm:pt modelId="{88563E06-7313-41C7-ABC1-203B2D65F2E5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MX" sz="2000" b="0" dirty="0" smtClean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Portal de internet o en mesa </a:t>
          </a:r>
          <a:r>
            <a:rPr lang="es-MX" sz="2000" b="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o </a:t>
          </a:r>
          <a:r>
            <a:rPr lang="es-MX" sz="2000" b="0" dirty="0" smtClean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tablero de información</a:t>
          </a:r>
          <a:endParaRPr lang="es-MX" sz="2000" b="0" dirty="0">
            <a:solidFill>
              <a:schemeClr val="bg2">
                <a:lumMod val="10000"/>
              </a:schemeClr>
            </a:solidFill>
            <a:latin typeface="Arial"/>
            <a:cs typeface="Arial"/>
          </a:endParaRPr>
        </a:p>
      </dgm:t>
    </dgm:pt>
    <dgm:pt modelId="{AE825819-BB73-4644-ABF2-9936F855669A}" type="parTrans" cxnId="{F1938F9B-A441-491B-A9CD-618ACCE538F0}">
      <dgm:prSet/>
      <dgm:spPr>
        <a:ln>
          <a:solidFill>
            <a:srgbClr val="FF9900"/>
          </a:solidFill>
        </a:ln>
      </dgm:spPr>
      <dgm:t>
        <a:bodyPr/>
        <a:lstStyle/>
        <a:p>
          <a:endParaRPr lang="es-MX" b="0">
            <a:latin typeface="Arial"/>
            <a:cs typeface="Arial"/>
          </a:endParaRPr>
        </a:p>
      </dgm:t>
    </dgm:pt>
    <dgm:pt modelId="{7D2A5E8B-1435-43B2-846C-AB358360509D}" type="sibTrans" cxnId="{F1938F9B-A441-491B-A9CD-618ACCE538F0}">
      <dgm:prSet/>
      <dgm:spPr/>
      <dgm:t>
        <a:bodyPr/>
        <a:lstStyle/>
        <a:p>
          <a:endParaRPr lang="es-MX" b="0">
            <a:latin typeface="Arial"/>
            <a:cs typeface="Arial"/>
          </a:endParaRPr>
        </a:p>
      </dgm:t>
    </dgm:pt>
    <dgm:pt modelId="{BBEA29AA-5DE4-401F-8BC7-2B3588DC92F3}" type="pres">
      <dgm:prSet presAssocID="{1559A191-E19F-4E13-8F47-CC5C723E558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22A69F1-B3EE-43C6-8FB4-E7D4F5591B5A}" type="pres">
      <dgm:prSet presAssocID="{AA7777CF-36CB-4CDC-9EAB-F89E8905608D}" presName="root1" presStyleCnt="0"/>
      <dgm:spPr/>
    </dgm:pt>
    <dgm:pt modelId="{853933EF-DCBA-462B-BC7D-21D3E885ACCA}" type="pres">
      <dgm:prSet presAssocID="{AA7777CF-36CB-4CDC-9EAB-F89E8905608D}" presName="LevelOneTextNode" presStyleLbl="node0" presStyleIdx="0" presStyleCnt="1" custScaleX="1120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36BD48-9537-49D7-97A7-54BC82E6CC97}" type="pres">
      <dgm:prSet presAssocID="{AA7777CF-36CB-4CDC-9EAB-F89E8905608D}" presName="level2hierChild" presStyleCnt="0"/>
      <dgm:spPr/>
    </dgm:pt>
    <dgm:pt modelId="{944A2CCB-EF14-4373-8450-E1F09FF5F4CF}" type="pres">
      <dgm:prSet presAssocID="{7FDA747C-95EC-491A-AF3D-C92F027C298F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2434B604-85F3-4C17-9B1E-A7A808E14EEC}" type="pres">
      <dgm:prSet presAssocID="{7FDA747C-95EC-491A-AF3D-C92F027C298F}" presName="connTx" presStyleLbl="parChTrans1D2" presStyleIdx="0" presStyleCnt="3"/>
      <dgm:spPr/>
      <dgm:t>
        <a:bodyPr/>
        <a:lstStyle/>
        <a:p>
          <a:endParaRPr lang="es-ES"/>
        </a:p>
      </dgm:t>
    </dgm:pt>
    <dgm:pt modelId="{DDC5681E-6F35-4990-9D55-CDAB333CC5F4}" type="pres">
      <dgm:prSet presAssocID="{1B28B4EC-7A4F-45A9-BEA4-F87C616B46DB}" presName="root2" presStyleCnt="0"/>
      <dgm:spPr/>
    </dgm:pt>
    <dgm:pt modelId="{CF270DD1-0DDC-40EE-9B06-3DFC7ABB7D39}" type="pres">
      <dgm:prSet presAssocID="{1B28B4EC-7A4F-45A9-BEA4-F87C616B46DB}" presName="LevelTwoTextNode" presStyleLbl="node2" presStyleIdx="0" presStyleCnt="3" custScaleX="122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195996-5A1C-44C9-B151-AD0F68690D9D}" type="pres">
      <dgm:prSet presAssocID="{1B28B4EC-7A4F-45A9-BEA4-F87C616B46DB}" presName="level3hierChild" presStyleCnt="0"/>
      <dgm:spPr/>
    </dgm:pt>
    <dgm:pt modelId="{A3FFD9DF-0183-4422-AEED-EB3DF12A2580}" type="pres">
      <dgm:prSet presAssocID="{AE825819-BB73-4644-ABF2-9936F855669A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812FC333-9238-4D57-9600-A999E7A91D51}" type="pres">
      <dgm:prSet presAssocID="{AE825819-BB73-4644-ABF2-9936F855669A}" presName="connTx" presStyleLbl="parChTrans1D2" presStyleIdx="1" presStyleCnt="3"/>
      <dgm:spPr/>
      <dgm:t>
        <a:bodyPr/>
        <a:lstStyle/>
        <a:p>
          <a:endParaRPr lang="es-ES"/>
        </a:p>
      </dgm:t>
    </dgm:pt>
    <dgm:pt modelId="{09C7515C-FD8C-4365-97AC-CBECBA53693A}" type="pres">
      <dgm:prSet presAssocID="{88563E06-7313-41C7-ABC1-203B2D65F2E5}" presName="root2" presStyleCnt="0"/>
      <dgm:spPr/>
    </dgm:pt>
    <dgm:pt modelId="{4027388E-2EC2-474B-8AA8-18CAD01497FE}" type="pres">
      <dgm:prSet presAssocID="{88563E06-7313-41C7-ABC1-203B2D65F2E5}" presName="LevelTwoTextNode" presStyleLbl="node2" presStyleIdx="1" presStyleCnt="3" custScaleX="1210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4589EE-AC2B-431B-9BCB-1255A8579FF7}" type="pres">
      <dgm:prSet presAssocID="{88563E06-7313-41C7-ABC1-203B2D65F2E5}" presName="level3hierChild" presStyleCnt="0"/>
      <dgm:spPr/>
    </dgm:pt>
    <dgm:pt modelId="{1A66187B-AEE3-40E7-8A26-8988A8F8A51E}" type="pres">
      <dgm:prSet presAssocID="{4C0B71FC-1B74-41D5-B28C-99EA50F92DB2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B6B75875-6F07-404F-89A9-3AA5A8E7AB77}" type="pres">
      <dgm:prSet presAssocID="{4C0B71FC-1B74-41D5-B28C-99EA50F92DB2}" presName="connTx" presStyleLbl="parChTrans1D2" presStyleIdx="2" presStyleCnt="3"/>
      <dgm:spPr/>
      <dgm:t>
        <a:bodyPr/>
        <a:lstStyle/>
        <a:p>
          <a:endParaRPr lang="es-ES"/>
        </a:p>
      </dgm:t>
    </dgm:pt>
    <dgm:pt modelId="{3DF74BAE-D7FE-42C7-A487-74CE6C290CDE}" type="pres">
      <dgm:prSet presAssocID="{781F97E5-E7C3-4601-9F5C-36D0F941995D}" presName="root2" presStyleCnt="0"/>
      <dgm:spPr/>
    </dgm:pt>
    <dgm:pt modelId="{D8F55E82-EEBB-4E7F-B10E-E6E64FC6E95A}" type="pres">
      <dgm:prSet presAssocID="{781F97E5-E7C3-4601-9F5C-36D0F941995D}" presName="LevelTwoTextNode" presStyleLbl="node2" presStyleIdx="2" presStyleCnt="3" custScaleX="121022" custLinFactNeighborY="-7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32140E-A36A-4DCC-8921-BDC1CB61F707}" type="pres">
      <dgm:prSet presAssocID="{781F97E5-E7C3-4601-9F5C-36D0F941995D}" presName="level3hierChild" presStyleCnt="0"/>
      <dgm:spPr/>
    </dgm:pt>
  </dgm:ptLst>
  <dgm:cxnLst>
    <dgm:cxn modelId="{A847C5A5-86E5-9C4A-8B5F-A8BDB93F0D31}" type="presOf" srcId="{4C0B71FC-1B74-41D5-B28C-99EA50F92DB2}" destId="{B6B75875-6F07-404F-89A9-3AA5A8E7AB77}" srcOrd="1" destOrd="0" presId="urn:microsoft.com/office/officeart/2005/8/layout/hierarchy2"/>
    <dgm:cxn modelId="{E0E9E2C4-CA9D-6E4B-8590-946D227FEDA1}" type="presOf" srcId="{4C0B71FC-1B74-41D5-B28C-99EA50F92DB2}" destId="{1A66187B-AEE3-40E7-8A26-8988A8F8A51E}" srcOrd="0" destOrd="0" presId="urn:microsoft.com/office/officeart/2005/8/layout/hierarchy2"/>
    <dgm:cxn modelId="{19CCB5E3-F550-3541-A6D4-8FFF18120790}" type="presOf" srcId="{7FDA747C-95EC-491A-AF3D-C92F027C298F}" destId="{944A2CCB-EF14-4373-8450-E1F09FF5F4CF}" srcOrd="0" destOrd="0" presId="urn:microsoft.com/office/officeart/2005/8/layout/hierarchy2"/>
    <dgm:cxn modelId="{37108587-BF11-43F6-86F1-0DFD54503D19}" srcId="{1559A191-E19F-4E13-8F47-CC5C723E5586}" destId="{AA7777CF-36CB-4CDC-9EAB-F89E8905608D}" srcOrd="0" destOrd="0" parTransId="{CA94DA45-C164-4448-AC8E-9D24F64FDFC9}" sibTransId="{1576FDAE-7226-466B-9D36-51191241AD84}"/>
    <dgm:cxn modelId="{3B5EDCC9-1C6C-F24C-AB1E-06F8C9B726DA}" type="presOf" srcId="{88563E06-7313-41C7-ABC1-203B2D65F2E5}" destId="{4027388E-2EC2-474B-8AA8-18CAD01497FE}" srcOrd="0" destOrd="0" presId="urn:microsoft.com/office/officeart/2005/8/layout/hierarchy2"/>
    <dgm:cxn modelId="{C2C136FC-618B-2C48-96EB-363309D2602D}" type="presOf" srcId="{7FDA747C-95EC-491A-AF3D-C92F027C298F}" destId="{2434B604-85F3-4C17-9B1E-A7A808E14EEC}" srcOrd="1" destOrd="0" presId="urn:microsoft.com/office/officeart/2005/8/layout/hierarchy2"/>
    <dgm:cxn modelId="{ABFD250B-1B8F-9543-8663-FE466B5477D7}" type="presOf" srcId="{1559A191-E19F-4E13-8F47-CC5C723E5586}" destId="{BBEA29AA-5DE4-401F-8BC7-2B3588DC92F3}" srcOrd="0" destOrd="0" presId="urn:microsoft.com/office/officeart/2005/8/layout/hierarchy2"/>
    <dgm:cxn modelId="{5D1E28B1-52AC-2A4E-AA84-22E576EC1076}" type="presOf" srcId="{AE825819-BB73-4644-ABF2-9936F855669A}" destId="{812FC333-9238-4D57-9600-A999E7A91D51}" srcOrd="1" destOrd="0" presId="urn:microsoft.com/office/officeart/2005/8/layout/hierarchy2"/>
    <dgm:cxn modelId="{0E9ACB95-11CB-0A4D-8322-50278DEBE065}" type="presOf" srcId="{AE825819-BB73-4644-ABF2-9936F855669A}" destId="{A3FFD9DF-0183-4422-AEED-EB3DF12A2580}" srcOrd="0" destOrd="0" presId="urn:microsoft.com/office/officeart/2005/8/layout/hierarchy2"/>
    <dgm:cxn modelId="{4FB46E4E-5E14-4F8F-AB74-311D507C5232}" srcId="{AA7777CF-36CB-4CDC-9EAB-F89E8905608D}" destId="{1B28B4EC-7A4F-45A9-BEA4-F87C616B46DB}" srcOrd="0" destOrd="0" parTransId="{7FDA747C-95EC-491A-AF3D-C92F027C298F}" sibTransId="{FD368090-E441-48BF-BBB9-2C5F98004802}"/>
    <dgm:cxn modelId="{28813DD9-796B-2C42-9A6D-A1FB3F2D5F3D}" type="presOf" srcId="{1B28B4EC-7A4F-45A9-BEA4-F87C616B46DB}" destId="{CF270DD1-0DDC-40EE-9B06-3DFC7ABB7D39}" srcOrd="0" destOrd="0" presId="urn:microsoft.com/office/officeart/2005/8/layout/hierarchy2"/>
    <dgm:cxn modelId="{789D17F0-897A-2F43-9E30-9CC4201B4441}" type="presOf" srcId="{AA7777CF-36CB-4CDC-9EAB-F89E8905608D}" destId="{853933EF-DCBA-462B-BC7D-21D3E885ACCA}" srcOrd="0" destOrd="0" presId="urn:microsoft.com/office/officeart/2005/8/layout/hierarchy2"/>
    <dgm:cxn modelId="{F1938F9B-A441-491B-A9CD-618ACCE538F0}" srcId="{AA7777CF-36CB-4CDC-9EAB-F89E8905608D}" destId="{88563E06-7313-41C7-ABC1-203B2D65F2E5}" srcOrd="1" destOrd="0" parTransId="{AE825819-BB73-4644-ABF2-9936F855669A}" sibTransId="{7D2A5E8B-1435-43B2-846C-AB358360509D}"/>
    <dgm:cxn modelId="{B0A4F5A0-D70A-354B-8065-E5E2ED02BF2C}" type="presOf" srcId="{781F97E5-E7C3-4601-9F5C-36D0F941995D}" destId="{D8F55E82-EEBB-4E7F-B10E-E6E64FC6E95A}" srcOrd="0" destOrd="0" presId="urn:microsoft.com/office/officeart/2005/8/layout/hierarchy2"/>
    <dgm:cxn modelId="{6FA4BAD7-2114-4659-9A35-091946F50B57}" srcId="{AA7777CF-36CB-4CDC-9EAB-F89E8905608D}" destId="{781F97E5-E7C3-4601-9F5C-36D0F941995D}" srcOrd="2" destOrd="0" parTransId="{4C0B71FC-1B74-41D5-B28C-99EA50F92DB2}" sibTransId="{D4A0AE3B-BADC-49F2-A092-C1DCC1BF7772}"/>
    <dgm:cxn modelId="{92FA8E52-E2D2-3748-8477-EE921A416BAC}" type="presParOf" srcId="{BBEA29AA-5DE4-401F-8BC7-2B3588DC92F3}" destId="{A22A69F1-B3EE-43C6-8FB4-E7D4F5591B5A}" srcOrd="0" destOrd="0" presId="urn:microsoft.com/office/officeart/2005/8/layout/hierarchy2"/>
    <dgm:cxn modelId="{CE97E882-6887-904B-9CA1-A2EC9432AF98}" type="presParOf" srcId="{A22A69F1-B3EE-43C6-8FB4-E7D4F5591B5A}" destId="{853933EF-DCBA-462B-BC7D-21D3E885ACCA}" srcOrd="0" destOrd="0" presId="urn:microsoft.com/office/officeart/2005/8/layout/hierarchy2"/>
    <dgm:cxn modelId="{DDE8039C-1355-F142-8B72-C2A47C3222C2}" type="presParOf" srcId="{A22A69F1-B3EE-43C6-8FB4-E7D4F5591B5A}" destId="{CE36BD48-9537-49D7-97A7-54BC82E6CC97}" srcOrd="1" destOrd="0" presId="urn:microsoft.com/office/officeart/2005/8/layout/hierarchy2"/>
    <dgm:cxn modelId="{CEF1B64B-51A3-D741-93DF-E24A4B59BF97}" type="presParOf" srcId="{CE36BD48-9537-49D7-97A7-54BC82E6CC97}" destId="{944A2CCB-EF14-4373-8450-E1F09FF5F4CF}" srcOrd="0" destOrd="0" presId="urn:microsoft.com/office/officeart/2005/8/layout/hierarchy2"/>
    <dgm:cxn modelId="{A2118794-3326-AA4C-A70F-E30EB6B4F5E4}" type="presParOf" srcId="{944A2CCB-EF14-4373-8450-E1F09FF5F4CF}" destId="{2434B604-85F3-4C17-9B1E-A7A808E14EEC}" srcOrd="0" destOrd="0" presId="urn:microsoft.com/office/officeart/2005/8/layout/hierarchy2"/>
    <dgm:cxn modelId="{5E389396-CCB5-9C41-845F-0ECE8E9D2821}" type="presParOf" srcId="{CE36BD48-9537-49D7-97A7-54BC82E6CC97}" destId="{DDC5681E-6F35-4990-9D55-CDAB333CC5F4}" srcOrd="1" destOrd="0" presId="urn:microsoft.com/office/officeart/2005/8/layout/hierarchy2"/>
    <dgm:cxn modelId="{9F68BCDD-1EF7-5148-B5EE-8C7EFB5C0671}" type="presParOf" srcId="{DDC5681E-6F35-4990-9D55-CDAB333CC5F4}" destId="{CF270DD1-0DDC-40EE-9B06-3DFC7ABB7D39}" srcOrd="0" destOrd="0" presId="urn:microsoft.com/office/officeart/2005/8/layout/hierarchy2"/>
    <dgm:cxn modelId="{B611895B-3FB4-424B-BFD2-725DEE8C0A90}" type="presParOf" srcId="{DDC5681E-6F35-4990-9D55-CDAB333CC5F4}" destId="{FC195996-5A1C-44C9-B151-AD0F68690D9D}" srcOrd="1" destOrd="0" presId="urn:microsoft.com/office/officeart/2005/8/layout/hierarchy2"/>
    <dgm:cxn modelId="{D747CBAC-CC83-1E46-BEE3-575D5380A9FB}" type="presParOf" srcId="{CE36BD48-9537-49D7-97A7-54BC82E6CC97}" destId="{A3FFD9DF-0183-4422-AEED-EB3DF12A2580}" srcOrd="2" destOrd="0" presId="urn:microsoft.com/office/officeart/2005/8/layout/hierarchy2"/>
    <dgm:cxn modelId="{958E1566-2C08-A548-AE93-EDC14690D6D6}" type="presParOf" srcId="{A3FFD9DF-0183-4422-AEED-EB3DF12A2580}" destId="{812FC333-9238-4D57-9600-A999E7A91D51}" srcOrd="0" destOrd="0" presId="urn:microsoft.com/office/officeart/2005/8/layout/hierarchy2"/>
    <dgm:cxn modelId="{6A4B809E-1FFE-974D-B849-BDAA2666436B}" type="presParOf" srcId="{CE36BD48-9537-49D7-97A7-54BC82E6CC97}" destId="{09C7515C-FD8C-4365-97AC-CBECBA53693A}" srcOrd="3" destOrd="0" presId="urn:microsoft.com/office/officeart/2005/8/layout/hierarchy2"/>
    <dgm:cxn modelId="{65367939-900F-674D-8DB7-C95CFBBB2A07}" type="presParOf" srcId="{09C7515C-FD8C-4365-97AC-CBECBA53693A}" destId="{4027388E-2EC2-474B-8AA8-18CAD01497FE}" srcOrd="0" destOrd="0" presId="urn:microsoft.com/office/officeart/2005/8/layout/hierarchy2"/>
    <dgm:cxn modelId="{88951A45-D36C-B548-8EC8-9DC61374965E}" type="presParOf" srcId="{09C7515C-FD8C-4365-97AC-CBECBA53693A}" destId="{AD4589EE-AC2B-431B-9BCB-1255A8579FF7}" srcOrd="1" destOrd="0" presId="urn:microsoft.com/office/officeart/2005/8/layout/hierarchy2"/>
    <dgm:cxn modelId="{A9164F98-CD75-0E45-B255-409DDF1CF51B}" type="presParOf" srcId="{CE36BD48-9537-49D7-97A7-54BC82E6CC97}" destId="{1A66187B-AEE3-40E7-8A26-8988A8F8A51E}" srcOrd="4" destOrd="0" presId="urn:microsoft.com/office/officeart/2005/8/layout/hierarchy2"/>
    <dgm:cxn modelId="{505854D8-5696-A34F-A8D6-FD9F1816041F}" type="presParOf" srcId="{1A66187B-AEE3-40E7-8A26-8988A8F8A51E}" destId="{B6B75875-6F07-404F-89A9-3AA5A8E7AB77}" srcOrd="0" destOrd="0" presId="urn:microsoft.com/office/officeart/2005/8/layout/hierarchy2"/>
    <dgm:cxn modelId="{27CBAF4A-6993-854B-B3DD-87454BEAB9CA}" type="presParOf" srcId="{CE36BD48-9537-49D7-97A7-54BC82E6CC97}" destId="{3DF74BAE-D7FE-42C7-A487-74CE6C290CDE}" srcOrd="5" destOrd="0" presId="urn:microsoft.com/office/officeart/2005/8/layout/hierarchy2"/>
    <dgm:cxn modelId="{166E46FA-FB47-9744-901E-08915BE012A8}" type="presParOf" srcId="{3DF74BAE-D7FE-42C7-A487-74CE6C290CDE}" destId="{D8F55E82-EEBB-4E7F-B10E-E6E64FC6E95A}" srcOrd="0" destOrd="0" presId="urn:microsoft.com/office/officeart/2005/8/layout/hierarchy2"/>
    <dgm:cxn modelId="{854F3A6C-2353-6F4A-9109-58E85C032526}" type="presParOf" srcId="{3DF74BAE-D7FE-42C7-A487-74CE6C290CDE}" destId="{2032140E-A36A-4DCC-8921-BDC1CB61F7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FEE1DA-4AFC-499E-95B6-B3849582C31B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F8F6105F-92BA-4837-B597-F9BD63AF8D2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MX" sz="1600" b="1" dirty="0" smtClean="0">
              <a:latin typeface="Arial"/>
              <a:cs typeface="Arial"/>
            </a:rPr>
            <a:t>No actualizar </a:t>
          </a:r>
          <a:r>
            <a:rPr lang="es-MX" sz="1600" b="1" smtClean="0">
              <a:latin typeface="Arial"/>
              <a:cs typeface="Arial"/>
            </a:rPr>
            <a:t>la información </a:t>
          </a:r>
          <a:r>
            <a:rPr lang="es-MX" sz="1600" b="1" dirty="0" smtClean="0">
              <a:latin typeface="Arial"/>
              <a:cs typeface="Arial"/>
            </a:rPr>
            <a:t>correspondiente a las obligaciones de transparencia</a:t>
          </a:r>
          <a:endParaRPr lang="es-MX" sz="1600" b="1" dirty="0">
            <a:latin typeface="Arial"/>
            <a:cs typeface="Arial"/>
          </a:endParaRPr>
        </a:p>
      </dgm:t>
    </dgm:pt>
    <dgm:pt modelId="{CBFBB0CB-25A9-4C71-BF7A-72DCF7B9635B}" type="parTrans" cxnId="{A6B2C8C2-A638-4C17-90ED-5BB28429EB13}">
      <dgm:prSet/>
      <dgm:spPr/>
      <dgm:t>
        <a:bodyPr/>
        <a:lstStyle/>
        <a:p>
          <a:endParaRPr lang="es-MX" sz="1600" b="1">
            <a:latin typeface="Arial"/>
            <a:cs typeface="Arial"/>
          </a:endParaRPr>
        </a:p>
      </dgm:t>
    </dgm:pt>
    <dgm:pt modelId="{F1F485F1-87E6-4594-B21C-8B1C25AE51D2}" type="sibTrans" cxnId="{A6B2C8C2-A638-4C17-90ED-5BB28429EB13}">
      <dgm:prSet/>
      <dgm:spPr/>
      <dgm:t>
        <a:bodyPr/>
        <a:lstStyle/>
        <a:p>
          <a:endParaRPr lang="es-MX" sz="1600" b="1">
            <a:latin typeface="Arial"/>
            <a:cs typeface="Arial"/>
          </a:endParaRPr>
        </a:p>
      </dgm:t>
    </dgm:pt>
    <dgm:pt modelId="{F76A48EE-6ABE-4805-A36C-AA89D01D521E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es-MX" sz="1600" b="1" dirty="0" smtClean="0">
              <a:latin typeface="Arial"/>
              <a:cs typeface="Arial"/>
            </a:rPr>
            <a:t>Declarar con dolo o negligencia la inexistencia de información cuando el sujeto obligado deba generarla, derivado del ejercicio de sus facultades, competencias o funciones</a:t>
          </a:r>
          <a:endParaRPr lang="es-MX" sz="1600" b="1" dirty="0">
            <a:latin typeface="Arial"/>
            <a:cs typeface="Arial"/>
          </a:endParaRPr>
        </a:p>
      </dgm:t>
    </dgm:pt>
    <dgm:pt modelId="{C978C441-729B-4F4E-B2B6-B9691FF8F231}" type="parTrans" cxnId="{BBE43F2A-DDDA-4893-9F12-1EA7063E4385}">
      <dgm:prSet/>
      <dgm:spPr/>
      <dgm:t>
        <a:bodyPr/>
        <a:lstStyle/>
        <a:p>
          <a:endParaRPr lang="es-MX" sz="1600" b="1">
            <a:latin typeface="Arial"/>
            <a:cs typeface="Arial"/>
          </a:endParaRPr>
        </a:p>
      </dgm:t>
    </dgm:pt>
    <dgm:pt modelId="{325CFD0A-54E0-4CC4-8D0F-613E239E4DEE}" type="sibTrans" cxnId="{BBE43F2A-DDDA-4893-9F12-1EA7063E4385}">
      <dgm:prSet/>
      <dgm:spPr/>
      <dgm:t>
        <a:bodyPr/>
        <a:lstStyle/>
        <a:p>
          <a:endParaRPr lang="es-MX" sz="1600" b="1">
            <a:latin typeface="Arial"/>
            <a:cs typeface="Arial"/>
          </a:endParaRPr>
        </a:p>
      </dgm:t>
    </dgm:pt>
    <dgm:pt modelId="{D16C5CD9-4668-499C-8227-20337B9D5B2C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MX" sz="1600" b="1" dirty="0" smtClean="0">
              <a:latin typeface="Arial"/>
              <a:cs typeface="Arial"/>
            </a:rPr>
            <a:t>Usar, sustraer, divulgar, ocultar, alterar, mutilar, destruir o inutilizar, total o parcialmente, sin causa legítima</a:t>
          </a:r>
          <a:endParaRPr lang="es-MX" sz="1600" b="1" dirty="0">
            <a:latin typeface="Arial"/>
            <a:cs typeface="Arial"/>
          </a:endParaRPr>
        </a:p>
      </dgm:t>
    </dgm:pt>
    <dgm:pt modelId="{9AAD697C-B8F1-4433-9CCF-379FCB846ECD}" type="parTrans" cxnId="{A5B830FD-9FD8-439E-88C9-B60454D3A492}">
      <dgm:prSet/>
      <dgm:spPr/>
      <dgm:t>
        <a:bodyPr/>
        <a:lstStyle/>
        <a:p>
          <a:endParaRPr lang="es-MX" sz="1600" b="1">
            <a:latin typeface="Arial"/>
            <a:cs typeface="Arial"/>
          </a:endParaRPr>
        </a:p>
      </dgm:t>
    </dgm:pt>
    <dgm:pt modelId="{99616DF2-2C91-4579-A360-B50B381DEA0C}" type="sibTrans" cxnId="{A5B830FD-9FD8-439E-88C9-B60454D3A492}">
      <dgm:prSet/>
      <dgm:spPr/>
      <dgm:t>
        <a:bodyPr/>
        <a:lstStyle/>
        <a:p>
          <a:endParaRPr lang="es-MX" sz="1600" b="1">
            <a:latin typeface="Arial"/>
            <a:cs typeface="Arial"/>
          </a:endParaRPr>
        </a:p>
      </dgm:t>
    </dgm:pt>
    <dgm:pt modelId="{A77AB982-9CA7-4DD0-AE49-94EFD747C61C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MX" sz="1600" b="1" dirty="0" smtClean="0">
              <a:latin typeface="Arial"/>
              <a:cs typeface="Arial"/>
            </a:rPr>
            <a:t>No difundir la información relativa a las obligaciones de transparencia</a:t>
          </a:r>
          <a:endParaRPr lang="es-MX" sz="1600" b="1" dirty="0">
            <a:latin typeface="Arial"/>
            <a:cs typeface="Arial"/>
          </a:endParaRPr>
        </a:p>
      </dgm:t>
    </dgm:pt>
    <dgm:pt modelId="{C610E1EC-A2AF-421C-A9ED-5FFC3DD8C124}" type="parTrans" cxnId="{D0AF7422-8CFE-4ED6-827D-98BC73E3CFB3}">
      <dgm:prSet/>
      <dgm:spPr/>
      <dgm:t>
        <a:bodyPr/>
        <a:lstStyle/>
        <a:p>
          <a:endParaRPr lang="es-MX" sz="1600" b="1">
            <a:latin typeface="Arial"/>
            <a:cs typeface="Arial"/>
          </a:endParaRPr>
        </a:p>
      </dgm:t>
    </dgm:pt>
    <dgm:pt modelId="{8D607F6D-9426-445A-8872-2B2908527513}" type="sibTrans" cxnId="{D0AF7422-8CFE-4ED6-827D-98BC73E3CFB3}">
      <dgm:prSet/>
      <dgm:spPr/>
      <dgm:t>
        <a:bodyPr/>
        <a:lstStyle/>
        <a:p>
          <a:endParaRPr lang="es-MX" sz="1600" b="1">
            <a:latin typeface="Arial"/>
            <a:cs typeface="Arial"/>
          </a:endParaRPr>
        </a:p>
      </dgm:t>
    </dgm:pt>
    <dgm:pt modelId="{9997C0BE-D692-4505-8862-FF7564CCC38E}" type="pres">
      <dgm:prSet presAssocID="{8DFEE1DA-4AFC-499E-95B6-B3849582C3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EC57773-8AB5-40CE-8D58-7013930301A2}" type="pres">
      <dgm:prSet presAssocID="{F8F6105F-92BA-4837-B597-F9BD63AF8D2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B07EA4-D484-4178-B6EF-CAE15454D0C9}" type="pres">
      <dgm:prSet presAssocID="{F1F485F1-87E6-4594-B21C-8B1C25AE51D2}" presName="sibTrans" presStyleCnt="0"/>
      <dgm:spPr/>
      <dgm:t>
        <a:bodyPr/>
        <a:lstStyle/>
        <a:p>
          <a:endParaRPr lang="es-MX"/>
        </a:p>
      </dgm:t>
    </dgm:pt>
    <dgm:pt modelId="{E808D4B9-62BF-4EA7-AA6D-99212488FD62}" type="pres">
      <dgm:prSet presAssocID="{F76A48EE-6ABE-4805-A36C-AA89D01D521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D0D1C5-AA1B-48C2-AA7C-4729F8924172}" type="pres">
      <dgm:prSet presAssocID="{325CFD0A-54E0-4CC4-8D0F-613E239E4DEE}" presName="sibTrans" presStyleCnt="0"/>
      <dgm:spPr/>
      <dgm:t>
        <a:bodyPr/>
        <a:lstStyle/>
        <a:p>
          <a:endParaRPr lang="es-MX"/>
        </a:p>
      </dgm:t>
    </dgm:pt>
    <dgm:pt modelId="{54C2D098-5BAD-47D5-98CB-8641220BCD06}" type="pres">
      <dgm:prSet presAssocID="{D16C5CD9-4668-499C-8227-20337B9D5B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687602-B5BF-4310-A0FA-8C39FC76E6F3}" type="pres">
      <dgm:prSet presAssocID="{99616DF2-2C91-4579-A360-B50B381DEA0C}" presName="sibTrans" presStyleCnt="0"/>
      <dgm:spPr/>
      <dgm:t>
        <a:bodyPr/>
        <a:lstStyle/>
        <a:p>
          <a:endParaRPr lang="es-MX"/>
        </a:p>
      </dgm:t>
    </dgm:pt>
    <dgm:pt modelId="{DEDAC9E9-E0DE-4BD3-BD58-F4CF4AAD0C51}" type="pres">
      <dgm:prSet presAssocID="{A77AB982-9CA7-4DD0-AE49-94EFD747C61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FDCC9B5-693D-44BC-97FF-4E86A0000FD4}" type="presOf" srcId="{A77AB982-9CA7-4DD0-AE49-94EFD747C61C}" destId="{DEDAC9E9-E0DE-4BD3-BD58-F4CF4AAD0C51}" srcOrd="0" destOrd="0" presId="urn:microsoft.com/office/officeart/2005/8/layout/default"/>
    <dgm:cxn modelId="{BBE43F2A-DDDA-4893-9F12-1EA7063E4385}" srcId="{8DFEE1DA-4AFC-499E-95B6-B3849582C31B}" destId="{F76A48EE-6ABE-4805-A36C-AA89D01D521E}" srcOrd="1" destOrd="0" parTransId="{C978C441-729B-4F4E-B2B6-B9691FF8F231}" sibTransId="{325CFD0A-54E0-4CC4-8D0F-613E239E4DEE}"/>
    <dgm:cxn modelId="{A6B2C8C2-A638-4C17-90ED-5BB28429EB13}" srcId="{8DFEE1DA-4AFC-499E-95B6-B3849582C31B}" destId="{F8F6105F-92BA-4837-B597-F9BD63AF8D23}" srcOrd="0" destOrd="0" parTransId="{CBFBB0CB-25A9-4C71-BF7A-72DCF7B9635B}" sibTransId="{F1F485F1-87E6-4594-B21C-8B1C25AE51D2}"/>
    <dgm:cxn modelId="{D9E091C3-C97F-4764-9F45-925840F2742B}" type="presOf" srcId="{8DFEE1DA-4AFC-499E-95B6-B3849582C31B}" destId="{9997C0BE-D692-4505-8862-FF7564CCC38E}" srcOrd="0" destOrd="0" presId="urn:microsoft.com/office/officeart/2005/8/layout/default"/>
    <dgm:cxn modelId="{D0AF7422-8CFE-4ED6-827D-98BC73E3CFB3}" srcId="{8DFEE1DA-4AFC-499E-95B6-B3849582C31B}" destId="{A77AB982-9CA7-4DD0-AE49-94EFD747C61C}" srcOrd="3" destOrd="0" parTransId="{C610E1EC-A2AF-421C-A9ED-5FFC3DD8C124}" sibTransId="{8D607F6D-9426-445A-8872-2B2908527513}"/>
    <dgm:cxn modelId="{1378D5E0-216F-4B0C-9CE0-3A11499AC44E}" type="presOf" srcId="{D16C5CD9-4668-499C-8227-20337B9D5B2C}" destId="{54C2D098-5BAD-47D5-98CB-8641220BCD06}" srcOrd="0" destOrd="0" presId="urn:microsoft.com/office/officeart/2005/8/layout/default"/>
    <dgm:cxn modelId="{700372A4-A067-42EB-AEA8-435786F957BC}" type="presOf" srcId="{F76A48EE-6ABE-4805-A36C-AA89D01D521E}" destId="{E808D4B9-62BF-4EA7-AA6D-99212488FD62}" srcOrd="0" destOrd="0" presId="urn:microsoft.com/office/officeart/2005/8/layout/default"/>
    <dgm:cxn modelId="{A5B830FD-9FD8-439E-88C9-B60454D3A492}" srcId="{8DFEE1DA-4AFC-499E-95B6-B3849582C31B}" destId="{D16C5CD9-4668-499C-8227-20337B9D5B2C}" srcOrd="2" destOrd="0" parTransId="{9AAD697C-B8F1-4433-9CCF-379FCB846ECD}" sibTransId="{99616DF2-2C91-4579-A360-B50B381DEA0C}"/>
    <dgm:cxn modelId="{00C5216F-81BE-437B-9F26-36DD395B098B}" type="presOf" srcId="{F8F6105F-92BA-4837-B597-F9BD63AF8D23}" destId="{DEC57773-8AB5-40CE-8D58-7013930301A2}" srcOrd="0" destOrd="0" presId="urn:microsoft.com/office/officeart/2005/8/layout/default"/>
    <dgm:cxn modelId="{B9601084-E984-4E5B-835F-50E64241C0AA}" type="presParOf" srcId="{9997C0BE-D692-4505-8862-FF7564CCC38E}" destId="{DEC57773-8AB5-40CE-8D58-7013930301A2}" srcOrd="0" destOrd="0" presId="urn:microsoft.com/office/officeart/2005/8/layout/default"/>
    <dgm:cxn modelId="{F2871E87-4E2B-49FF-94A6-504460307A7E}" type="presParOf" srcId="{9997C0BE-D692-4505-8862-FF7564CCC38E}" destId="{28B07EA4-D484-4178-B6EF-CAE15454D0C9}" srcOrd="1" destOrd="0" presId="urn:microsoft.com/office/officeart/2005/8/layout/default"/>
    <dgm:cxn modelId="{C5B0E7DB-029C-4400-9250-84901E6CCB13}" type="presParOf" srcId="{9997C0BE-D692-4505-8862-FF7564CCC38E}" destId="{E808D4B9-62BF-4EA7-AA6D-99212488FD62}" srcOrd="2" destOrd="0" presId="urn:microsoft.com/office/officeart/2005/8/layout/default"/>
    <dgm:cxn modelId="{9CB29A49-4FF0-4C59-B0F6-52895174A90A}" type="presParOf" srcId="{9997C0BE-D692-4505-8862-FF7564CCC38E}" destId="{C9D0D1C5-AA1B-48C2-AA7C-4729F8924172}" srcOrd="3" destOrd="0" presId="urn:microsoft.com/office/officeart/2005/8/layout/default"/>
    <dgm:cxn modelId="{D31D2511-7FAC-4AFF-BB97-11351DCD556D}" type="presParOf" srcId="{9997C0BE-D692-4505-8862-FF7564CCC38E}" destId="{54C2D098-5BAD-47D5-98CB-8641220BCD06}" srcOrd="4" destOrd="0" presId="urn:microsoft.com/office/officeart/2005/8/layout/default"/>
    <dgm:cxn modelId="{810C8B44-76DD-4EAC-8616-60927955D051}" type="presParOf" srcId="{9997C0BE-D692-4505-8862-FF7564CCC38E}" destId="{78687602-B5BF-4310-A0FA-8C39FC76E6F3}" srcOrd="5" destOrd="0" presId="urn:microsoft.com/office/officeart/2005/8/layout/default"/>
    <dgm:cxn modelId="{CA9C6880-DD6E-4C09-8370-53B3717EBCCB}" type="presParOf" srcId="{9997C0BE-D692-4505-8862-FF7564CCC38E}" destId="{DEDAC9E9-E0DE-4BD3-BD58-F4CF4AAD0C51}" srcOrd="6" destOrd="0" presId="urn:microsoft.com/office/officeart/2005/8/layout/defaul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C311B-85BC-4396-B1EA-5F5A12D992A2}">
      <dsp:nvSpPr>
        <dsp:cNvPr id="0" name=""/>
        <dsp:cNvSpPr/>
      </dsp:nvSpPr>
      <dsp:spPr>
        <a:xfrm>
          <a:off x="2912297" y="3812"/>
          <a:ext cx="2838465" cy="1845002"/>
        </a:xfrm>
        <a:prstGeom prst="roundRect">
          <a:avLst/>
        </a:prstGeom>
        <a:solidFill>
          <a:srgbClr val="FF99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>
              <a:solidFill>
                <a:schemeClr val="tx1"/>
              </a:solidFill>
              <a:latin typeface="Arial"/>
              <a:cs typeface="Arial"/>
            </a:rPr>
            <a:t>Constitución Política del </a:t>
          </a:r>
          <a:r>
            <a:rPr lang="es-MX" sz="2200" kern="1200" dirty="0" smtClean="0">
              <a:solidFill>
                <a:schemeClr val="tx1"/>
              </a:solidFill>
              <a:latin typeface="Arial"/>
              <a:cs typeface="Arial"/>
            </a:rPr>
            <a:t>estado </a:t>
          </a:r>
          <a:r>
            <a:rPr lang="es-MX" sz="2200" kern="1200" dirty="0">
              <a:solidFill>
                <a:schemeClr val="tx1"/>
              </a:solidFill>
              <a:latin typeface="Arial"/>
              <a:cs typeface="Arial"/>
            </a:rPr>
            <a:t>de </a:t>
          </a:r>
          <a:r>
            <a:rPr lang="es-MX" sz="2200" kern="1200" dirty="0" smtClean="0">
              <a:solidFill>
                <a:schemeClr val="tx1"/>
              </a:solidFill>
              <a:latin typeface="Arial"/>
              <a:cs typeface="Arial"/>
            </a:rPr>
            <a:t>Veracruz de Ignacio de la llave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chemeClr val="tx1"/>
              </a:solidFill>
              <a:latin typeface="Arial"/>
              <a:cs typeface="Arial"/>
            </a:rPr>
            <a:t>(Art. 6) G.O.E. 27/04/2016</a:t>
          </a:r>
        </a:p>
      </dsp:txBody>
      <dsp:txXfrm>
        <a:off x="3002363" y="93878"/>
        <a:ext cx="2658333" cy="1664870"/>
      </dsp:txXfrm>
    </dsp:sp>
    <dsp:sp modelId="{8EB6D3F1-770C-4683-856A-89D78ACE6E39}">
      <dsp:nvSpPr>
        <dsp:cNvPr id="0" name=""/>
        <dsp:cNvSpPr/>
      </dsp:nvSpPr>
      <dsp:spPr>
        <a:xfrm>
          <a:off x="1870557" y="926314"/>
          <a:ext cx="4921944" cy="4921944"/>
        </a:xfrm>
        <a:custGeom>
          <a:avLst/>
          <a:gdLst/>
          <a:ahLst/>
          <a:cxnLst/>
          <a:rect l="0" t="0" r="0" b="0"/>
          <a:pathLst>
            <a:path>
              <a:moveTo>
                <a:pt x="3899653" y="464329"/>
              </a:moveTo>
              <a:arcTo wR="2460972" hR="2460972" stAng="18346478" swAng="34173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93BC8-C763-4E93-BCB8-994908359A25}">
      <dsp:nvSpPr>
        <dsp:cNvPr id="0" name=""/>
        <dsp:cNvSpPr/>
      </dsp:nvSpPr>
      <dsp:spPr>
        <a:xfrm>
          <a:off x="4853341" y="3528391"/>
          <a:ext cx="3218905" cy="2178763"/>
        </a:xfrm>
        <a:prstGeom prst="roundRect">
          <a:avLst/>
        </a:prstGeom>
        <a:solidFill>
          <a:srgbClr val="FF99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solidFill>
                <a:schemeClr val="tx1"/>
              </a:solidFill>
              <a:latin typeface="Arial"/>
              <a:cs typeface="Arial"/>
            </a:rPr>
            <a:t>Ley </a:t>
          </a:r>
          <a:r>
            <a:rPr lang="es-MX" sz="2000" kern="1200" dirty="0" smtClean="0">
              <a:solidFill>
                <a:schemeClr val="tx1"/>
              </a:solidFill>
              <a:latin typeface="Arial"/>
              <a:cs typeface="Arial"/>
            </a:rPr>
            <a:t>número </a:t>
          </a:r>
          <a:r>
            <a:rPr lang="es-MX" sz="2000" kern="1200" dirty="0">
              <a:solidFill>
                <a:schemeClr val="tx1"/>
              </a:solidFill>
              <a:latin typeface="Arial"/>
              <a:cs typeface="Arial"/>
            </a:rPr>
            <a:t>316 de Protección de Datos Personales en Posesión de los Sujetos Obligados del </a:t>
          </a:r>
          <a:r>
            <a:rPr lang="es-MX" sz="2000" kern="1200" dirty="0" smtClean="0">
              <a:solidFill>
                <a:schemeClr val="tx1"/>
              </a:solidFill>
              <a:latin typeface="Arial"/>
              <a:cs typeface="Arial"/>
            </a:rPr>
            <a:t>estado </a:t>
          </a:r>
          <a:r>
            <a:rPr lang="es-MX" sz="2000" kern="1200" dirty="0">
              <a:solidFill>
                <a:schemeClr val="tx1"/>
              </a:solidFill>
              <a:latin typeface="Arial"/>
              <a:cs typeface="Arial"/>
            </a:rPr>
            <a:t>de </a:t>
          </a:r>
          <a:r>
            <a:rPr lang="es-MX" sz="2000" kern="1200" dirty="0" smtClean="0">
              <a:solidFill>
                <a:schemeClr val="tx1"/>
              </a:solidFill>
              <a:latin typeface="Arial"/>
              <a:cs typeface="Arial"/>
            </a:rPr>
            <a:t>Veracruz de Ignacio de la Llave. (27/07/2017)</a:t>
          </a:r>
          <a:endParaRPr lang="es-MX" sz="20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4959699" y="3634749"/>
        <a:ext cx="3006189" cy="1966047"/>
      </dsp:txXfrm>
    </dsp:sp>
    <dsp:sp modelId="{1558BEBA-1046-42B9-84C9-0174F8D09254}">
      <dsp:nvSpPr>
        <dsp:cNvPr id="0" name=""/>
        <dsp:cNvSpPr/>
      </dsp:nvSpPr>
      <dsp:spPr>
        <a:xfrm>
          <a:off x="1870557" y="926314"/>
          <a:ext cx="4921944" cy="4921944"/>
        </a:xfrm>
        <a:custGeom>
          <a:avLst/>
          <a:gdLst/>
          <a:ahLst/>
          <a:cxnLst/>
          <a:rect l="0" t="0" r="0" b="0"/>
          <a:pathLst>
            <a:path>
              <a:moveTo>
                <a:pt x="3266808" y="4786271"/>
              </a:moveTo>
              <a:arcTo wR="2460972" hR="2460972" stAng="4253170" swAng="22936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1A258-7735-4EB7-9715-54FB8A047FF9}">
      <dsp:nvSpPr>
        <dsp:cNvPr id="0" name=""/>
        <dsp:cNvSpPr/>
      </dsp:nvSpPr>
      <dsp:spPr>
        <a:xfrm>
          <a:off x="316176" y="3528391"/>
          <a:ext cx="3768176" cy="2178763"/>
        </a:xfrm>
        <a:prstGeom prst="roundRect">
          <a:avLst/>
        </a:prstGeom>
        <a:solidFill>
          <a:srgbClr val="FF99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solidFill>
                <a:schemeClr val="tx1"/>
              </a:solidFill>
              <a:latin typeface="Arial"/>
              <a:cs typeface="Arial"/>
            </a:rPr>
            <a:t>Ley </a:t>
          </a:r>
          <a:r>
            <a:rPr lang="es-MX" sz="2000" kern="1200" dirty="0" smtClean="0">
              <a:solidFill>
                <a:schemeClr val="tx1"/>
              </a:solidFill>
              <a:latin typeface="Arial"/>
              <a:cs typeface="Arial"/>
            </a:rPr>
            <a:t>número </a:t>
          </a:r>
          <a:r>
            <a:rPr lang="es-MX" sz="2000" kern="1200" dirty="0">
              <a:solidFill>
                <a:schemeClr val="tx1"/>
              </a:solidFill>
              <a:latin typeface="Arial"/>
              <a:cs typeface="Arial"/>
            </a:rPr>
            <a:t>875 de Transparencia y Acceso a la Información Pública para el </a:t>
          </a:r>
          <a:r>
            <a:rPr lang="es-MX" sz="2000" kern="1200" dirty="0" smtClean="0">
              <a:solidFill>
                <a:schemeClr val="tx1"/>
              </a:solidFill>
              <a:latin typeface="Arial"/>
              <a:cs typeface="Arial"/>
            </a:rPr>
            <a:t>estado </a:t>
          </a:r>
          <a:r>
            <a:rPr lang="es-MX" sz="2000" kern="1200" dirty="0">
              <a:solidFill>
                <a:schemeClr val="tx1"/>
              </a:solidFill>
              <a:latin typeface="Arial"/>
              <a:cs typeface="Arial"/>
            </a:rPr>
            <a:t>de Veracruz de Ignacio de la </a:t>
          </a:r>
          <a:r>
            <a:rPr lang="es-MX" sz="2000" kern="1200" dirty="0" smtClean="0">
              <a:solidFill>
                <a:schemeClr val="tx1"/>
              </a:solidFill>
              <a:latin typeface="Arial"/>
              <a:cs typeface="Arial"/>
            </a:rPr>
            <a:t>Llave  </a:t>
          </a:r>
          <a:r>
            <a:rPr lang="es-MX" sz="2000" kern="1200" dirty="0">
              <a:solidFill>
                <a:schemeClr val="tx1"/>
              </a:solidFill>
              <a:latin typeface="Arial"/>
              <a:cs typeface="Arial"/>
            </a:rPr>
            <a:t>(</a:t>
          </a:r>
          <a:r>
            <a:rPr lang="es-MX" sz="2000" kern="1200" dirty="0" smtClean="0">
              <a:solidFill>
                <a:schemeClr val="tx1"/>
              </a:solidFill>
              <a:latin typeface="Arial"/>
              <a:cs typeface="Arial"/>
            </a:rPr>
            <a:t>G.O.E. </a:t>
          </a:r>
          <a:r>
            <a:rPr lang="es-MX" sz="2000" kern="1200" dirty="0">
              <a:solidFill>
                <a:schemeClr val="tx1"/>
              </a:solidFill>
              <a:latin typeface="Arial"/>
              <a:cs typeface="Arial"/>
            </a:rPr>
            <a:t>29/09/2016</a:t>
          </a:r>
          <a:r>
            <a:rPr lang="es-MX" sz="2000" kern="1200" dirty="0" smtClean="0">
              <a:solidFill>
                <a:schemeClr val="tx1"/>
              </a:solidFill>
              <a:latin typeface="Arial"/>
              <a:cs typeface="Arial"/>
            </a:rPr>
            <a:t>) (Decreto número 303 – 06/11/2017)</a:t>
          </a:r>
          <a:endParaRPr lang="es-MX" sz="2000" kern="1200" dirty="0">
            <a:latin typeface="Arial"/>
            <a:cs typeface="Arial"/>
          </a:endParaRPr>
        </a:p>
      </dsp:txBody>
      <dsp:txXfrm>
        <a:off x="422534" y="3634749"/>
        <a:ext cx="3555460" cy="1966047"/>
      </dsp:txXfrm>
    </dsp:sp>
    <dsp:sp modelId="{4C5CD884-2065-4794-8BCF-AE04B8D6CDFA}">
      <dsp:nvSpPr>
        <dsp:cNvPr id="0" name=""/>
        <dsp:cNvSpPr/>
      </dsp:nvSpPr>
      <dsp:spPr>
        <a:xfrm>
          <a:off x="1870557" y="926314"/>
          <a:ext cx="4921944" cy="4921944"/>
        </a:xfrm>
        <a:custGeom>
          <a:avLst/>
          <a:gdLst/>
          <a:ahLst/>
          <a:cxnLst/>
          <a:rect l="0" t="0" r="0" b="0"/>
          <a:pathLst>
            <a:path>
              <a:moveTo>
                <a:pt x="2794" y="2578222"/>
              </a:moveTo>
              <a:arcTo wR="2460972" hR="2460972" stAng="10636151" swAng="34173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551DCE8-FEB7-4F44-BFCE-308A3BAF6E8A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0904AB5-82C7-40A8-9544-8EE825AA5D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330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FAC84-9149-48A3-A692-C3251E86E2B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733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AB5-82C7-40A8-9544-8EE825AA5D4F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5351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AB5-82C7-40A8-9544-8EE825AA5D4F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7327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AB5-82C7-40A8-9544-8EE825AA5D4F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9017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AB5-82C7-40A8-9544-8EE825AA5D4F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3558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AB5-82C7-40A8-9544-8EE825AA5D4F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1764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AB5-82C7-40A8-9544-8EE825AA5D4F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8874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AB5-82C7-40A8-9544-8EE825AA5D4F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5290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AB5-82C7-40A8-9544-8EE825AA5D4F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517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AB5-82C7-40A8-9544-8EE825AA5D4F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1991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AB5-82C7-40A8-9544-8EE825AA5D4F}" type="slidenum">
              <a:rPr lang="es-MX" smtClean="0"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8071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AB5-82C7-40A8-9544-8EE825AA5D4F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0921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AB5-82C7-40A8-9544-8EE825AA5D4F}" type="slidenum">
              <a:rPr lang="es-MX" smtClean="0"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9817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FAC84-9149-48A3-A692-C3251E86E2B2}" type="slidenum">
              <a:rPr lang="es-ES" smtClean="0"/>
              <a:t>60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174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FAC84-9149-48A3-A692-C3251E86E2B2}" type="slidenum">
              <a:rPr lang="es-ES" smtClean="0"/>
              <a:t>61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16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AB5-82C7-40A8-9544-8EE825AA5D4F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1038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AB5-82C7-40A8-9544-8EE825AA5D4F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753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AB5-82C7-40A8-9544-8EE825AA5D4F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1038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AB5-82C7-40A8-9544-8EE825AA5D4F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215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AB5-82C7-40A8-9544-8EE825AA5D4F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5351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AB5-82C7-40A8-9544-8EE825AA5D4F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5351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AB5-82C7-40A8-9544-8EE825AA5D4F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535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724557-990C-4E7D-BAF3-D2B2E37D70C5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FF9788-4576-431F-82A2-E0202DF7E2BC}" type="slidenum">
              <a:rPr lang="es-MX" smtClean="0"/>
              <a:t>‹Nº›</a:t>
            </a:fld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71784" y="3146668"/>
            <a:ext cx="6858001" cy="5646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755576" y="1481328"/>
            <a:ext cx="8229600" cy="4525963"/>
          </a:xfrm>
          <a:prstGeom prst="rect">
            <a:avLst/>
          </a:prstGeom>
        </p:spPr>
        <p:txBody>
          <a:bodyPr/>
          <a:lstStyle>
            <a:lvl1pPr marL="109728" indent="0" algn="just">
              <a:buNone/>
              <a:defRPr kumimoji="0" lang="es-ES" sz="27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93192" indent="0">
              <a:buNone/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  <a:extLst/>
          </a:lstStyle>
          <a:p>
            <a:pPr lvl="0" eaLnBrk="1" latinLnBrk="0" hangingPunct="1"/>
            <a:r>
              <a:rPr lang="es-ES" dirty="0" smtClean="0"/>
              <a:t>Subtítulo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724557-990C-4E7D-BAF3-D2B2E37D70C5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F9788-4576-431F-82A2-E0202DF7E2BC}" type="slidenum">
              <a:rPr lang="es-MX" smtClean="0"/>
              <a:t>‹Nº›</a:t>
            </a:fld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" y="5877272"/>
            <a:ext cx="396239" cy="787018"/>
          </a:xfrm>
          <a:prstGeom prst="rect">
            <a:avLst/>
          </a:prstGeom>
        </p:spPr>
      </p:pic>
      <p:sp>
        <p:nvSpPr>
          <p:cNvPr id="9" name="16 Subtítulo"/>
          <p:cNvSpPr>
            <a:spLocks noGrp="1"/>
          </p:cNvSpPr>
          <p:nvPr>
            <p:ph type="subTitle" idx="13" hasCustomPrompt="1"/>
          </p:nvPr>
        </p:nvSpPr>
        <p:spPr>
          <a:xfrm>
            <a:off x="755576" y="141064"/>
            <a:ext cx="82296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l"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dirty="0" smtClean="0"/>
              <a:t>Título del tema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D58E45-4859-4109-8A1B-38C441111C2E}" type="datetimeFigureOut">
              <a:rPr lang="es-MX" smtClean="0"/>
              <a:pPr/>
              <a:t>09/04/2018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879AA1-DE5E-4B59-B6A9-FB96C61AACC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71784" y="3146668"/>
            <a:ext cx="6858001" cy="56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5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4557-990C-4E7D-BAF3-D2B2E37D70C5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9788-4576-431F-82A2-E0202DF7E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02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755576" y="1481328"/>
            <a:ext cx="8229600" cy="4525963"/>
          </a:xfrm>
          <a:prstGeom prst="rect">
            <a:avLst/>
          </a:prstGeom>
        </p:spPr>
        <p:txBody>
          <a:bodyPr/>
          <a:lstStyle>
            <a:lvl1pPr marL="109728" indent="0" algn="just">
              <a:buNone/>
              <a:defRPr kumimoji="0" lang="es-ES" sz="27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93192" indent="0">
              <a:buNone/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  <a:extLst/>
          </a:lstStyle>
          <a:p>
            <a:pPr lvl="0" eaLnBrk="1" latinLnBrk="0" hangingPunct="1"/>
            <a:r>
              <a:rPr lang="es-ES" dirty="0" smtClean="0"/>
              <a:t>Subtítulo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58E45-4859-4109-8A1B-38C441111C2E}" type="datetimeFigureOut">
              <a:rPr lang="es-MX" smtClean="0"/>
              <a:pPr/>
              <a:t>09/04/2018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79AA1-DE5E-4B59-B6A9-FB96C61AACC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" y="5877272"/>
            <a:ext cx="396239" cy="787018"/>
          </a:xfrm>
          <a:prstGeom prst="rect">
            <a:avLst/>
          </a:prstGeom>
        </p:spPr>
      </p:pic>
      <p:sp>
        <p:nvSpPr>
          <p:cNvPr id="9" name="16 Subtítulo"/>
          <p:cNvSpPr>
            <a:spLocks noGrp="1"/>
          </p:cNvSpPr>
          <p:nvPr>
            <p:ph type="subTitle" idx="13" hasCustomPrompt="1"/>
          </p:nvPr>
        </p:nvSpPr>
        <p:spPr>
          <a:xfrm>
            <a:off x="755576" y="141064"/>
            <a:ext cx="82296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l"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dirty="0" smtClean="0"/>
              <a:t>Título del tema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8409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4724557-990C-4E7D-BAF3-D2B2E37D70C5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EFF9788-4576-431F-82A2-E0202DF7E2BC}" type="slidenum">
              <a:rPr lang="es-MX" smtClean="0"/>
              <a:t>‹Nº›</a:t>
            </a:fld>
            <a:endParaRPr lang="es-MX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46429" y="2721313"/>
            <a:ext cx="6007293" cy="5646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fai.org.mx/archivo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32" y="404663"/>
            <a:ext cx="1653288" cy="3283789"/>
          </a:xfrm>
          <a:prstGeom prst="rect">
            <a:avLst/>
          </a:prstGeom>
        </p:spPr>
      </p:pic>
      <p:sp>
        <p:nvSpPr>
          <p:cNvPr id="5" name="16 Subtítulo"/>
          <p:cNvSpPr txBox="1">
            <a:spLocks/>
          </p:cNvSpPr>
          <p:nvPr/>
        </p:nvSpPr>
        <p:spPr>
          <a:xfrm>
            <a:off x="939276" y="4149080"/>
            <a:ext cx="7772400" cy="864096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s-ES" sz="35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Obligaciones de Transparencia</a:t>
            </a:r>
            <a:endParaRPr lang="es-ES" sz="35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4536504"/>
          </a:xfrm>
        </p:spPr>
        <p:txBody>
          <a:bodyPr>
            <a:normAutofit/>
          </a:bodyPr>
          <a:lstStyle/>
          <a:p>
            <a:pPr algn="just"/>
            <a:endParaRPr lang="es-ES" sz="4800" dirty="0">
              <a:solidFill>
                <a:schemeClr val="tx1"/>
              </a:solidFill>
            </a:endParaRPr>
          </a:p>
          <a:p>
            <a:pPr algn="just"/>
            <a:endParaRPr lang="es-ES" sz="4800" dirty="0">
              <a:solidFill>
                <a:schemeClr val="tx1"/>
              </a:solidFill>
            </a:endParaRPr>
          </a:p>
          <a:p>
            <a:pPr algn="just"/>
            <a:endParaRPr lang="es-ES" sz="4800" dirty="0">
              <a:solidFill>
                <a:schemeClr val="tx1"/>
              </a:solidFill>
            </a:endParaRPr>
          </a:p>
          <a:p>
            <a:pPr algn="just"/>
            <a:endParaRPr lang="es-MX" sz="4800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05520544"/>
              </p:ext>
            </p:extLst>
          </p:nvPr>
        </p:nvGraphicFramePr>
        <p:xfrm>
          <a:off x="827584" y="1052736"/>
          <a:ext cx="784887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ubtítulo 2"/>
          <p:cNvSpPr txBox="1">
            <a:spLocks/>
          </p:cNvSpPr>
          <p:nvPr/>
        </p:nvSpPr>
        <p:spPr>
          <a:xfrm>
            <a:off x="251520" y="260648"/>
            <a:ext cx="9144000" cy="864096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ES_tradnl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Transparencia</a:t>
            </a:r>
            <a:endParaRPr lang="es-ES_tradnl" sz="3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18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130 Ley 875) </a:t>
            </a:r>
            <a:endParaRPr lang="es-ES_tradnl" sz="18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4536504"/>
          </a:xfrm>
        </p:spPr>
        <p:txBody>
          <a:bodyPr>
            <a:normAutofit/>
          </a:bodyPr>
          <a:lstStyle/>
          <a:p>
            <a:pPr algn="just"/>
            <a:endParaRPr lang="es-ES" sz="4800" dirty="0">
              <a:solidFill>
                <a:schemeClr val="tx1"/>
              </a:solidFill>
            </a:endParaRPr>
          </a:p>
          <a:p>
            <a:pPr algn="just"/>
            <a:endParaRPr lang="es-ES" sz="4800" dirty="0">
              <a:solidFill>
                <a:schemeClr val="tx1"/>
              </a:solidFill>
            </a:endParaRPr>
          </a:p>
          <a:p>
            <a:pPr algn="just"/>
            <a:endParaRPr lang="es-ES" sz="4800" dirty="0">
              <a:solidFill>
                <a:schemeClr val="tx1"/>
              </a:solidFill>
            </a:endParaRPr>
          </a:p>
          <a:p>
            <a:pPr algn="just"/>
            <a:endParaRPr lang="es-MX" sz="4800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70229174"/>
              </p:ext>
            </p:extLst>
          </p:nvPr>
        </p:nvGraphicFramePr>
        <p:xfrm>
          <a:off x="755576" y="1368152"/>
          <a:ext cx="828092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ubtítulo 2"/>
          <p:cNvSpPr txBox="1">
            <a:spLocks/>
          </p:cNvSpPr>
          <p:nvPr/>
        </p:nvSpPr>
        <p:spPr>
          <a:xfrm>
            <a:off x="251520" y="188640"/>
            <a:ext cx="9144000" cy="864096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ES_tradnl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Atribuciones del Comité de Transparencia</a:t>
            </a:r>
          </a:p>
          <a:p>
            <a:pPr algn="ctr"/>
            <a:r>
              <a:rPr lang="es-ES_tradnl" sz="18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131 Ley 875) </a:t>
            </a:r>
            <a:endParaRPr lang="es-ES_tradnl" sz="18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4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611560" y="285080"/>
            <a:ext cx="8373616" cy="695648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Obligaciones de Transparencia</a:t>
            </a:r>
          </a:p>
        </p:txBody>
      </p:sp>
      <p:graphicFrame>
        <p:nvGraphicFramePr>
          <p:cNvPr id="5" name="3 Diagrama"/>
          <p:cNvGraphicFramePr/>
          <p:nvPr>
            <p:extLst>
              <p:ext uri="{D42A27DB-BD31-4B8C-83A1-F6EECF244321}">
                <p14:modId xmlns:p14="http://schemas.microsoft.com/office/powerpoint/2010/main" val="4206152523"/>
              </p:ext>
            </p:extLst>
          </p:nvPr>
        </p:nvGraphicFramePr>
        <p:xfrm>
          <a:off x="755576" y="1196752"/>
          <a:ext cx="74888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80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1841368"/>
            <a:ext cx="8229600" cy="338783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s-ES_tradnl" sz="2600" b="1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Artículo 15. </a:t>
            </a:r>
            <a:r>
              <a:rPr lang="es-ES_tradnl" sz="26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Los sujetos obligados deberán publicar y mantener actualizada la información pública de conformidad con los lineamientos que para el caso expida el Sistema Nacional, al inicio de cada año o dentro de los siguientes diez días naturales a que surja alguna modificación, de acuerdo con sus atribuciones y a disposición de cualquier interesado conforme a lo siguiente:</a:t>
            </a:r>
          </a:p>
          <a:p>
            <a:pPr algn="just">
              <a:spcBef>
                <a:spcPts val="0"/>
              </a:spcBef>
            </a:pPr>
            <a:endParaRPr lang="es-ES_tradnl" dirty="0"/>
          </a:p>
          <a:p>
            <a:pPr algn="just">
              <a:spcBef>
                <a:spcPts val="0"/>
              </a:spcBef>
            </a:pPr>
            <a:endParaRPr lang="es-ES_tradnl" dirty="0"/>
          </a:p>
          <a:p>
            <a:pPr algn="just">
              <a:spcBef>
                <a:spcPts val="0"/>
              </a:spcBef>
            </a:pPr>
            <a:endParaRPr lang="es-ES_tradnl" dirty="0"/>
          </a:p>
          <a:p>
            <a:pPr algn="just">
              <a:spcBef>
                <a:spcPts val="0"/>
              </a:spcBef>
            </a:pPr>
            <a:endParaRPr lang="es-ES_tradnl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07504" y="476672"/>
            <a:ext cx="8877672" cy="936104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ES_tradnl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Obligaciones Comunes</a:t>
            </a:r>
          </a:p>
        </p:txBody>
      </p:sp>
    </p:spTree>
    <p:extLst>
      <p:ext uri="{BB962C8B-B14F-4D97-AF65-F5344CB8AC3E}">
        <p14:creationId xmlns:p14="http://schemas.microsoft.com/office/powerpoint/2010/main" val="4967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16632"/>
            <a:ext cx="8424936" cy="6192688"/>
          </a:xfrm>
        </p:spPr>
        <p:txBody>
          <a:bodyPr/>
          <a:lstStyle/>
          <a:p>
            <a:r>
              <a:rPr lang="es-MX" sz="2800" b="1" dirty="0" smtClean="0">
                <a:solidFill>
                  <a:srgbClr val="FF9900"/>
                </a:solidFill>
                <a:latin typeface="Arial"/>
                <a:cs typeface="Arial"/>
              </a:rPr>
              <a:t>Fracciones</a:t>
            </a:r>
          </a:p>
          <a:p>
            <a:pPr marL="514350" indent="-514350" algn="just">
              <a:buAutoNum type="romanUcPeriod"/>
            </a:pP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El </a:t>
            </a: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marco normativo aplicable al sujeto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obligado;</a:t>
            </a:r>
          </a:p>
          <a:p>
            <a:pPr marL="514350" indent="-514350" algn="just">
              <a:buAutoNum type="romanUcPeriod"/>
            </a:pP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Su </a:t>
            </a: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estructura orgánica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completa;</a:t>
            </a:r>
          </a:p>
          <a:p>
            <a:pPr marL="514350" indent="-514350" algn="just">
              <a:buFont typeface="Wingdings 3"/>
              <a:buAutoNum type="romanUcPeriod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Las facultades de cada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área;</a:t>
            </a:r>
          </a:p>
          <a:p>
            <a:pPr marL="514350" indent="-514350" algn="just">
              <a:buFont typeface="Wingdings 3"/>
              <a:buAutoNum type="romanUcPeriod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Las metas y objetivos de las á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reas;</a:t>
            </a:r>
          </a:p>
          <a:p>
            <a:pPr marL="514350" indent="-514350" algn="just">
              <a:buFont typeface="Wingdings 3"/>
              <a:buAutoNum type="romanUcPeriod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Los indicadores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de gestión relacionados </a:t>
            </a: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con temas de interés público o trascendencia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social;</a:t>
            </a:r>
          </a:p>
          <a:p>
            <a:pPr marL="514350" indent="-514350" algn="just">
              <a:buFont typeface="Wingdings 3"/>
              <a:buAutoNum type="romanUcPeriod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Los indicadores que permitan rendir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cuenta;</a:t>
            </a:r>
          </a:p>
          <a:p>
            <a:pPr marL="514350" indent="-514350" algn="just">
              <a:buFont typeface="Wingdings 3"/>
              <a:buAutoNum type="romanUcPeriod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El directorio de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servidores </a:t>
            </a: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úblicos;</a:t>
            </a:r>
          </a:p>
          <a:p>
            <a:pPr marL="514350" indent="-514350" algn="just">
              <a:buFont typeface="Wingdings 3"/>
              <a:buAutoNum type="romanUcPeriod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La remuneración bruta y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neta;</a:t>
            </a:r>
          </a:p>
          <a:p>
            <a:pPr marL="514350" indent="-514350" algn="just">
              <a:buFont typeface="Wingdings 3"/>
              <a:buAutoNum type="romanUcPeriod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Los gastos de representación y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viáticos;</a:t>
            </a:r>
          </a:p>
          <a:p>
            <a:pPr marL="514350" indent="-514350" algn="just">
              <a:buFont typeface="Wingdings 3"/>
              <a:buAutoNum type="romanUcPeriod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El número total de las plazas y del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personal de base y de confianza;</a:t>
            </a:r>
          </a:p>
          <a:p>
            <a:pPr marL="514350" indent="-514350" algn="just">
              <a:buFont typeface="Wingdings 3"/>
              <a:buAutoNum type="romanUcPeriod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Las contrataciones de servicios profesionales por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honorarios o asimilados;</a:t>
            </a:r>
          </a:p>
        </p:txBody>
      </p:sp>
    </p:spTree>
    <p:extLst>
      <p:ext uri="{BB962C8B-B14F-4D97-AF65-F5344CB8AC3E}">
        <p14:creationId xmlns:p14="http://schemas.microsoft.com/office/powerpoint/2010/main" val="9545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352928" cy="6192688"/>
          </a:xfrm>
        </p:spPr>
        <p:txBody>
          <a:bodyPr/>
          <a:lstStyle/>
          <a:p>
            <a:pPr marL="571500" indent="-571500" algn="just">
              <a:buFont typeface="+mj-lt"/>
              <a:buAutoNum type="romanUcPeriod" startAt="12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La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información </a:t>
            </a: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en v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ersión pública de </a:t>
            </a: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las declaraciones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patrimonial, fiscal y de intereses;</a:t>
            </a:r>
          </a:p>
          <a:p>
            <a:pPr marL="571500" indent="-571500" algn="just">
              <a:buFont typeface="+mj-lt"/>
              <a:buAutoNum type="romanUcPeriod" startAt="12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El domicilio de la Unidad de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Transparencia;</a:t>
            </a:r>
          </a:p>
          <a:p>
            <a:pPr marL="571500" indent="-571500" algn="just">
              <a:buFont typeface="+mj-lt"/>
              <a:buAutoNum type="romanUcPeriod" startAt="12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Las convocatorias a concursos para ocupar cargos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públicos y los resultados de los mismos;</a:t>
            </a:r>
          </a:p>
          <a:p>
            <a:pPr marL="571500" indent="-571500" algn="just">
              <a:buFont typeface="+mj-lt"/>
              <a:buAutoNum type="romanUcPeriod" startAt="12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La información de los programas de subsidios, estímulos y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apoyos;</a:t>
            </a:r>
          </a:p>
          <a:p>
            <a:pPr marL="571500" indent="-571500" algn="just">
              <a:buFont typeface="+mj-lt"/>
              <a:buAutoNum type="romanUcPeriod" startAt="12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Las condiciones generales de trabajo, contratos o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convenios que regulan las relaciones laborales;</a:t>
            </a:r>
          </a:p>
          <a:p>
            <a:pPr marL="571500" indent="-571500" algn="just">
              <a:buFont typeface="+mj-lt"/>
              <a:buAutoNum type="romanUcPeriod" startAt="12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La información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curricular;</a:t>
            </a:r>
          </a:p>
          <a:p>
            <a:pPr marL="571500" indent="-571500" algn="just">
              <a:buFont typeface="+mj-lt"/>
              <a:buAutoNum type="romanUcPeriod" startAt="12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El listado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de </a:t>
            </a: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ervidores </a:t>
            </a: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úblicos </a:t>
            </a: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con sanciones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administrativas definitivas;</a:t>
            </a:r>
          </a:p>
          <a:p>
            <a:pPr marL="571500" indent="-571500" algn="just">
              <a:buFont typeface="+mj-lt"/>
              <a:buAutoNum type="romanUcPeriod" startAt="12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Los servicios que ofrecen señalando los requisitos para acceder a ellos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;</a:t>
            </a:r>
          </a:p>
          <a:p>
            <a:pPr marL="571500" indent="-571500" algn="just">
              <a:buFont typeface="+mj-lt"/>
              <a:buAutoNum type="romanUcPeriod" startAt="12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Los trámites, requisitos y formatos que ofrecen;</a:t>
            </a:r>
          </a:p>
        </p:txBody>
      </p:sp>
    </p:spTree>
    <p:extLst>
      <p:ext uri="{BB962C8B-B14F-4D97-AF65-F5344CB8AC3E}">
        <p14:creationId xmlns:p14="http://schemas.microsoft.com/office/powerpoint/2010/main" val="173805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352928" cy="6192688"/>
          </a:xfrm>
        </p:spPr>
        <p:txBody>
          <a:bodyPr/>
          <a:lstStyle/>
          <a:p>
            <a:pPr marL="514350" indent="-514350" algn="just">
              <a:buFont typeface="+mj-lt"/>
              <a:buAutoNum type="romanUcPeriod" startAt="21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La información financiera sobre el presupuesto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asignado;</a:t>
            </a:r>
          </a:p>
          <a:p>
            <a:pPr marL="514350" indent="-514350" algn="just">
              <a:buFont typeface="+mj-lt"/>
              <a:buAutoNum type="romanUcPeriod" startAt="21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La información relativa a la deuda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pública;</a:t>
            </a:r>
          </a:p>
          <a:p>
            <a:pPr marL="514350" indent="-514350" algn="just">
              <a:buFont typeface="+mj-lt"/>
              <a:buAutoNum type="romanUcPeriod" startAt="21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Los montos destinados a gastos relativos a comunicación social y publicidad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oficial;</a:t>
            </a:r>
          </a:p>
          <a:p>
            <a:pPr marL="514350" indent="-514350" algn="just">
              <a:buFont typeface="+mj-lt"/>
              <a:buAutoNum type="romanUcPeriod" startAt="21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Los informes de resultados de las auditorías al ejercicio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presupuestal;</a:t>
            </a:r>
          </a:p>
          <a:p>
            <a:pPr marL="514350" indent="-514350" algn="just">
              <a:buFont typeface="+mj-lt"/>
              <a:buAutoNum type="romanUcPeriod" startAt="21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El resultado de la dictaminación de los estados financieros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;</a:t>
            </a:r>
          </a:p>
          <a:p>
            <a:pPr marL="514350" indent="-514350" algn="just">
              <a:buFont typeface="+mj-lt"/>
              <a:buAutoNum type="romanUcPeriod" startAt="21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Los montos, criterios, convocatorias y listado de personas físicas o morales a quienes, por cualquier motivo, se les asigne o permita usar recursos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públicos;</a:t>
            </a:r>
          </a:p>
          <a:p>
            <a:pPr marL="514350" indent="-514350" algn="just">
              <a:buFont typeface="+mj-lt"/>
              <a:buAutoNum type="romanUcPeriod" startAt="21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Las concesiones, contratos, convenios, permisos, licencias o autorizaciones otorgados,</a:t>
            </a:r>
          </a:p>
        </p:txBody>
      </p:sp>
    </p:spTree>
    <p:extLst>
      <p:ext uri="{BB962C8B-B14F-4D97-AF65-F5344CB8AC3E}">
        <p14:creationId xmlns:p14="http://schemas.microsoft.com/office/powerpoint/2010/main" val="91133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352928" cy="6192688"/>
          </a:xfrm>
        </p:spPr>
        <p:txBody>
          <a:bodyPr/>
          <a:lstStyle/>
          <a:p>
            <a:pPr marL="514350" indent="-514350" algn="just">
              <a:buFont typeface="+mj-lt"/>
              <a:buAutoNum type="romanUcPeriod" startAt="28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La información sobre los resultados sobre procedimientos de adjudicación directa, invitación restringida y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licitación;</a:t>
            </a:r>
          </a:p>
          <a:p>
            <a:pPr marL="514350" indent="-514350" algn="just">
              <a:buFont typeface="+mj-lt"/>
              <a:buAutoNum type="romanUcPeriod" startAt="28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Los informes que por disposición legal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generen;</a:t>
            </a:r>
          </a:p>
          <a:p>
            <a:pPr marL="514350" indent="-514350" algn="just">
              <a:buFont typeface="+mj-lt"/>
              <a:buAutoNum type="romanUcPeriod" startAt="28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Las estadísticas que generen en cumplimiento de sus facultades, competencias o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funciones;</a:t>
            </a:r>
          </a:p>
          <a:p>
            <a:pPr marL="514350" indent="-514350" algn="just">
              <a:buFont typeface="+mj-lt"/>
              <a:buAutoNum type="romanUcPeriod" startAt="28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Informe de avances programáticos o presupuestales, balances generales y su estado financiero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;</a:t>
            </a:r>
          </a:p>
          <a:p>
            <a:pPr marL="514350" indent="-514350" algn="just">
              <a:buFont typeface="+mj-lt"/>
              <a:buAutoNum type="romanUcPeriod" startAt="28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Padrón de proveedores y contratistas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;</a:t>
            </a:r>
          </a:p>
          <a:p>
            <a:pPr marL="514350" indent="-514350" algn="just">
              <a:buFont typeface="+mj-lt"/>
              <a:buAutoNum type="romanUcPeriod" startAt="28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Los convenios de coordinación de concertación con los sectores social y privado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;</a:t>
            </a:r>
          </a:p>
          <a:p>
            <a:pPr marL="514350" indent="-514350" algn="just">
              <a:buFont typeface="+mj-lt"/>
              <a:buAutoNum type="romanUcPeriod" startAt="28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El inventario de bienes muebles e inmuebles en posesión y propiedad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;</a:t>
            </a:r>
          </a:p>
          <a:p>
            <a:pPr marL="514350" indent="-514350" algn="just">
              <a:buFont typeface="+mj-lt"/>
              <a:buAutoNum type="romanUcPeriod" startAt="28"/>
            </a:pPr>
            <a:r>
              <a:rPr lang="es-MX" sz="2500" dirty="0">
                <a:solidFill>
                  <a:schemeClr val="tx1"/>
                </a:solidFill>
                <a:latin typeface="Arial"/>
                <a:cs typeface="Arial"/>
              </a:rPr>
              <a:t>Las recomendaciones emitidas por los órganos </a:t>
            </a:r>
            <a:r>
              <a:rPr lang="es-MX" sz="2500" dirty="0" smtClean="0">
                <a:solidFill>
                  <a:schemeClr val="tx1"/>
                </a:solidFill>
                <a:latin typeface="Arial"/>
                <a:cs typeface="Arial"/>
              </a:rPr>
              <a:t>públicos del Estado mexicano;</a:t>
            </a:r>
            <a:endParaRPr lang="es-ES_tradnl" sz="25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405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352928" cy="6192688"/>
          </a:xfrm>
        </p:spPr>
        <p:txBody>
          <a:bodyPr/>
          <a:lstStyle/>
          <a:p>
            <a:pPr marL="514350" indent="-514350" algn="just">
              <a:buFont typeface="+mj-lt"/>
              <a:buAutoNum type="romanUcPeriod" startAt="36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Las resoluciones y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laudos;</a:t>
            </a:r>
          </a:p>
          <a:p>
            <a:pPr marL="514350" indent="-514350" algn="just">
              <a:buFont typeface="+mj-lt"/>
              <a:buAutoNum type="romanUcPeriod" startAt="36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Los mecanismos de participación ciudadana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;</a:t>
            </a:r>
          </a:p>
          <a:p>
            <a:pPr marL="514350" indent="-514350" algn="just">
              <a:buFont typeface="+mj-lt"/>
              <a:buAutoNum type="romanUcPeriod" startAt="36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Los programas que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ofrecen;</a:t>
            </a:r>
          </a:p>
          <a:p>
            <a:pPr marL="514350" indent="-514350" algn="just">
              <a:buFont typeface="+mj-lt"/>
              <a:buAutoNum type="romanUcPeriod" startAt="36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Las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actas, acuerdos y </a:t>
            </a: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resoluciones del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Comité, </a:t>
            </a: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así como de sus órganos de gobierno, asambleas, consejos, plenos o sus equivalentes;</a:t>
            </a:r>
            <a:endParaRPr lang="es-ES_tradnl" sz="25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514350" indent="-514350" algn="just">
              <a:buFont typeface="+mj-lt"/>
              <a:buAutoNum type="romanUcPeriod" startAt="36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Todas las evaluaciones y encuestas que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hagan a </a:t>
            </a: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programas financiados con recursos públicos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;</a:t>
            </a:r>
          </a:p>
          <a:p>
            <a:pPr marL="514350" indent="-514350" algn="just">
              <a:buFont typeface="+mj-lt"/>
              <a:buAutoNum type="romanUcPeriod" startAt="36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Los estudios financiados con recursos públicos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;</a:t>
            </a:r>
          </a:p>
          <a:p>
            <a:pPr marL="514350" indent="-514350" algn="just">
              <a:buFont typeface="+mj-lt"/>
              <a:buAutoNum type="romanUcPeriod" startAt="36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El listado de jubilados y pensionados y el monto que reciben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;</a:t>
            </a:r>
          </a:p>
          <a:p>
            <a:pPr marL="514350" indent="-514350" algn="just">
              <a:buFont typeface="+mj-lt"/>
              <a:buAutoNum type="romanUcPeriod" startAt="36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Los ingresos recibidos por cualquier concepto señalando el nombre de los responsables de recibirlos, administrarlos y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ejercerlos, así como el destino de cada uno de ellos;</a:t>
            </a:r>
          </a:p>
        </p:txBody>
      </p:sp>
    </p:spTree>
    <p:extLst>
      <p:ext uri="{BB962C8B-B14F-4D97-AF65-F5344CB8AC3E}">
        <p14:creationId xmlns:p14="http://schemas.microsoft.com/office/powerpoint/2010/main" val="17320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611560" y="188640"/>
            <a:ext cx="8352928" cy="6480720"/>
          </a:xfrm>
        </p:spPr>
        <p:txBody>
          <a:bodyPr/>
          <a:lstStyle/>
          <a:p>
            <a:pPr marL="514350" indent="-514350" algn="just">
              <a:buFont typeface="+mj-lt"/>
              <a:buAutoNum type="romanUcPeriod" startAt="44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Donaciones hechas a terceros en dinero o en especie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;</a:t>
            </a:r>
            <a:endParaRPr lang="es-ES_tradnl" sz="25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14350" indent="-514350" algn="just">
              <a:buFont typeface="+mj-lt"/>
              <a:buAutoNum type="romanUcPeriod" startAt="44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El catálogo de disposición y guía de archivo documental;</a:t>
            </a:r>
          </a:p>
          <a:p>
            <a:pPr marL="514350" indent="-514350" algn="just">
              <a:buFont typeface="+mj-lt"/>
              <a:buAutoNum type="romanUcPeriod" startAt="44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Las actas de sesiones ordinarias y extraordinarias y sus anexos, así como las opiniones y recomendaciones que emitan, en su caso, los consejos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consultivos;</a:t>
            </a:r>
            <a:endParaRPr lang="es-ES_tradnl" sz="25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14350" indent="-514350" algn="just">
              <a:buFont typeface="+mj-lt"/>
              <a:buAutoNum type="romanUcPeriod" startAt="44"/>
            </a:pP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Para efectos estadísticos, el listados de las solicitudes a las empresas concesionarias de telecomunicaciones</a:t>
            </a:r>
            <a:r>
              <a:rPr lang="es-ES" sz="2500" dirty="0" smtClean="0">
                <a:solidFill>
                  <a:schemeClr val="tx1"/>
                </a:solidFill>
                <a:latin typeface="Arial"/>
                <a:cs typeface="Arial"/>
              </a:rPr>
              <a:t>;</a:t>
            </a:r>
          </a:p>
          <a:p>
            <a:pPr marL="514350" indent="-514350" algn="just">
              <a:buFont typeface="+mj-lt"/>
              <a:buAutoNum type="romanUcPeriod" startAt="44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Las enajenaciones y otros actos jurídicos relacionados con bienes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públicos;</a:t>
            </a:r>
          </a:p>
          <a:p>
            <a:pPr marL="514350" indent="-514350" algn="just">
              <a:buFont typeface="+mj-lt"/>
              <a:buAutoNum type="romanUcPeriod" startAt="44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Las cuentas públicas estatales y municipales, así como los documentos relativos, incluyendo el informe del resultado de su revisión y su dictamen;</a:t>
            </a:r>
            <a:endParaRPr lang="es-ES_tradnl" sz="25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8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43608" y="1700808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just"/>
            <a:r>
              <a:rPr lang="es-MX" sz="27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Reconocer </a:t>
            </a:r>
            <a:r>
              <a:rPr lang="es-MX" sz="27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las principales obligaciones de transparencia que se confieren a los sujetos obligados y distinguir aspectos relevantes de la Ley 875 de Transparencia y Acceso a la Información Pública para el Estado de Veracruz de Ignacio de la Llave</a:t>
            </a:r>
            <a:endParaRPr lang="es-MX" sz="2700" dirty="0" smtClean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915816" y="548680"/>
            <a:ext cx="3311352" cy="864096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ES_tradnl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s-ES_tradnl" sz="18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0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611560" y="188640"/>
            <a:ext cx="8352928" cy="6192688"/>
          </a:xfrm>
        </p:spPr>
        <p:txBody>
          <a:bodyPr/>
          <a:lstStyle/>
          <a:p>
            <a:pPr marL="514350" indent="-514350" algn="just">
              <a:buFont typeface="+mj-lt"/>
              <a:buAutoNum type="romanUcPeriod" startAt="50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El origen de fondos auxiliares especiales y la aplicación que se haya hecho de los ingresos correlativos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;</a:t>
            </a:r>
          </a:p>
          <a:p>
            <a:pPr marL="514350" indent="-514350" algn="just">
              <a:buFont typeface="+mj-lt"/>
              <a:buAutoNum type="romanUcPeriod" startAt="50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Una relación de los servidores públicos comisionados por cualquier causa, incluso de carácter sindical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;</a:t>
            </a:r>
          </a:p>
          <a:p>
            <a:pPr marL="514350" indent="-514350" algn="just">
              <a:buFont typeface="+mj-lt"/>
              <a:buAutoNum type="romanUcPeriod" startAt="50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Los índices de expedientes clasificados como reservados, elaborados semestralmente y por rubros temáticos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;</a:t>
            </a:r>
          </a:p>
          <a:p>
            <a:pPr marL="514350" indent="-514350" algn="just">
              <a:buFont typeface="+mj-lt"/>
              <a:buAutoNum type="romanUcPeriod" startAt="50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La información desclasificada, la cual deberá de permanecer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cinco </a:t>
            </a: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años posteriores a partir de que perdió su clasificación; </a:t>
            </a:r>
            <a:r>
              <a:rPr lang="es-ES_tradnl" sz="2500" dirty="0" smtClean="0">
                <a:solidFill>
                  <a:schemeClr val="tx1"/>
                </a:solidFill>
                <a:latin typeface="Arial"/>
                <a:cs typeface="Arial"/>
              </a:rPr>
              <a:t>y</a:t>
            </a:r>
          </a:p>
          <a:p>
            <a:pPr marL="514350" indent="-514350" algn="just">
              <a:buFont typeface="+mj-lt"/>
              <a:buAutoNum type="romanUcPeriod" startAt="50"/>
            </a:pPr>
            <a:r>
              <a:rPr lang="es-ES_tradnl" sz="2500" dirty="0">
                <a:solidFill>
                  <a:schemeClr val="tx1"/>
                </a:solidFill>
                <a:latin typeface="Arial"/>
                <a:cs typeface="Arial"/>
              </a:rPr>
              <a:t>Cualquier otra información que sea de utilidad o se considere relevante, además de la que, con base en la información estadística, responda a las preguntas hechas con más frecuencia por el público.</a:t>
            </a:r>
            <a:endParaRPr lang="es-ES_tradnl" sz="25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80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755576" y="188640"/>
            <a:ext cx="8208912" cy="720080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ES_tradnl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Obligaciones Comunes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7951" t="21987" r="27163" b="13583"/>
          <a:stretch/>
        </p:blipFill>
        <p:spPr>
          <a:xfrm>
            <a:off x="611560" y="764704"/>
            <a:ext cx="8352928" cy="59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4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7951" t="27590" r="27163" b="17784"/>
          <a:stretch/>
        </p:blipFill>
        <p:spPr>
          <a:xfrm>
            <a:off x="611560" y="332656"/>
            <a:ext cx="8375084" cy="62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611560" y="285080"/>
            <a:ext cx="8373616" cy="911672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de Aplicabilidad</a:t>
            </a:r>
          </a:p>
          <a:p>
            <a:pPr algn="ctr"/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_tradn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274" t="26993" r="2268" b="13582"/>
          <a:stretch/>
        </p:blipFill>
        <p:spPr>
          <a:xfrm>
            <a:off x="588097" y="1124744"/>
            <a:ext cx="8448399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8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0075" t="26189" r="1176" b="16384"/>
          <a:stretch/>
        </p:blipFill>
        <p:spPr>
          <a:xfrm>
            <a:off x="539552" y="476672"/>
            <a:ext cx="843020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1124744"/>
            <a:ext cx="8229600" cy="4882547"/>
          </a:xfrm>
        </p:spPr>
        <p:txBody>
          <a:bodyPr/>
          <a:lstStyle/>
          <a:p>
            <a:pPr algn="ctr"/>
            <a:r>
              <a:rPr lang="es-ES_tradnl" sz="2600" dirty="0" smtClean="0">
                <a:solidFill>
                  <a:srgbClr val="FF9900"/>
                </a:solidFill>
                <a:latin typeface="Arial"/>
                <a:cs typeface="Arial"/>
              </a:rPr>
              <a:t>Integrantes</a:t>
            </a:r>
            <a:endParaRPr lang="es-ES_tradnl" sz="2600" dirty="0">
              <a:solidFill>
                <a:srgbClr val="FF9900"/>
              </a:solidFill>
              <a:latin typeface="Arial"/>
              <a:cs typeface="Arial"/>
            </a:endParaRPr>
          </a:p>
          <a:p>
            <a:pPr algn="just"/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755576" y="422537"/>
            <a:ext cx="8229600" cy="702207"/>
          </a:xfrm>
        </p:spPr>
        <p:txBody>
          <a:bodyPr/>
          <a:lstStyle/>
          <a:p>
            <a:pPr algn="ctr"/>
            <a:r>
              <a:rPr lang="es-ES_tradnl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es-ES_tradnl" sz="32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 de </a:t>
            </a:r>
            <a:r>
              <a:rPr lang="es-ES_tradnl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Transparencia</a:t>
            </a:r>
            <a:endParaRPr lang="es-ES_tradnl" sz="3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/>
          </a:p>
        </p:txBody>
      </p:sp>
      <p:grpSp>
        <p:nvGrpSpPr>
          <p:cNvPr id="51" name="Grupo 50"/>
          <p:cNvGrpSpPr/>
          <p:nvPr/>
        </p:nvGrpSpPr>
        <p:grpSpPr>
          <a:xfrm>
            <a:off x="932636" y="1894627"/>
            <a:ext cx="8044215" cy="4396513"/>
            <a:chOff x="1021570" y="1892251"/>
            <a:chExt cx="8044215" cy="4396513"/>
          </a:xfrm>
        </p:grpSpPr>
        <p:pic>
          <p:nvPicPr>
            <p:cNvPr id="6" name="Picture 2" descr="http://www.snt.org.mx/images/slideshow/slider2(2)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133" b="28195"/>
            <a:stretch/>
          </p:blipFill>
          <p:spPr bwMode="auto">
            <a:xfrm>
              <a:off x="2370032" y="1892251"/>
              <a:ext cx="5075185" cy="439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Grupo 45"/>
            <p:cNvGrpSpPr/>
            <p:nvPr/>
          </p:nvGrpSpPr>
          <p:grpSpPr>
            <a:xfrm>
              <a:off x="1044353" y="2219640"/>
              <a:ext cx="2122526" cy="755201"/>
              <a:chOff x="692422" y="2003915"/>
              <a:chExt cx="2122526" cy="755201"/>
            </a:xfrm>
          </p:grpSpPr>
          <p:sp>
            <p:nvSpPr>
              <p:cNvPr id="33" name="Cheurón 32"/>
              <p:cNvSpPr/>
              <p:nvPr/>
            </p:nvSpPr>
            <p:spPr>
              <a:xfrm>
                <a:off x="692422" y="2003915"/>
                <a:ext cx="2122526" cy="755201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FF93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111111"/>
                  </a:solidFill>
                </a:endParaRPr>
              </a:p>
            </p:txBody>
          </p:sp>
          <p:sp>
            <p:nvSpPr>
              <p:cNvPr id="38" name="CuadroTexto 37"/>
              <p:cNvSpPr txBox="1"/>
              <p:nvPr/>
            </p:nvSpPr>
            <p:spPr>
              <a:xfrm>
                <a:off x="1364533" y="2150684"/>
                <a:ext cx="1005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b="1" dirty="0" smtClean="0">
                    <a:solidFill>
                      <a:srgbClr val="11111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INAI</a:t>
                </a:r>
                <a:endParaRPr lang="es-MX" sz="2400" b="1" dirty="0">
                  <a:solidFill>
                    <a:srgbClr val="11111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Grupo 46"/>
            <p:cNvGrpSpPr/>
            <p:nvPr/>
          </p:nvGrpSpPr>
          <p:grpSpPr>
            <a:xfrm>
              <a:off x="1021570" y="3512213"/>
              <a:ext cx="2255613" cy="830997"/>
              <a:chOff x="694880" y="3339101"/>
              <a:chExt cx="2255613" cy="830997"/>
            </a:xfrm>
          </p:grpSpPr>
          <p:sp>
            <p:nvSpPr>
              <p:cNvPr id="34" name="Cheurón 33"/>
              <p:cNvSpPr/>
              <p:nvPr/>
            </p:nvSpPr>
            <p:spPr>
              <a:xfrm>
                <a:off x="694880" y="3390214"/>
                <a:ext cx="2194918" cy="728773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FF93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111111"/>
                  </a:solidFill>
                </a:endParaRPr>
              </a:p>
            </p:txBody>
          </p:sp>
          <p:sp>
            <p:nvSpPr>
              <p:cNvPr id="39" name="CuadroTexto 38"/>
              <p:cNvSpPr txBox="1"/>
              <p:nvPr/>
            </p:nvSpPr>
            <p:spPr>
              <a:xfrm>
                <a:off x="963710" y="3339101"/>
                <a:ext cx="19867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b="1" dirty="0" smtClean="0">
                    <a:solidFill>
                      <a:srgbClr val="11111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Organismos Garantes</a:t>
                </a:r>
                <a:endParaRPr lang="es-MX" sz="2400" b="1" dirty="0">
                  <a:solidFill>
                    <a:srgbClr val="11111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Grupo 47"/>
            <p:cNvGrpSpPr/>
            <p:nvPr/>
          </p:nvGrpSpPr>
          <p:grpSpPr>
            <a:xfrm>
              <a:off x="1035696" y="4542625"/>
              <a:ext cx="2749686" cy="1200329"/>
              <a:chOff x="704223" y="4789138"/>
              <a:chExt cx="2749686" cy="1200329"/>
            </a:xfrm>
          </p:grpSpPr>
          <p:sp>
            <p:nvSpPr>
              <p:cNvPr id="43" name="Cheurón 42"/>
              <p:cNvSpPr/>
              <p:nvPr/>
            </p:nvSpPr>
            <p:spPr>
              <a:xfrm>
                <a:off x="704223" y="5015226"/>
                <a:ext cx="2122526" cy="755201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FF93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111111"/>
                  </a:solidFill>
                </a:endParaRPr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963711" y="4789138"/>
                <a:ext cx="249019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b="1" dirty="0" smtClean="0">
                    <a:solidFill>
                      <a:srgbClr val="11111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Auditoría Superior de la Federación</a:t>
                </a:r>
                <a:endParaRPr lang="es-MX" sz="2400" b="1" dirty="0">
                  <a:solidFill>
                    <a:srgbClr val="11111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Grupo 48"/>
            <p:cNvGrpSpPr/>
            <p:nvPr/>
          </p:nvGrpSpPr>
          <p:grpSpPr>
            <a:xfrm>
              <a:off x="6537616" y="2538734"/>
              <a:ext cx="2528169" cy="1200329"/>
              <a:chOff x="6823591" y="1952667"/>
              <a:chExt cx="2400228" cy="1200329"/>
            </a:xfrm>
          </p:grpSpPr>
          <p:sp>
            <p:nvSpPr>
              <p:cNvPr id="44" name="Cheurón 43"/>
              <p:cNvSpPr/>
              <p:nvPr/>
            </p:nvSpPr>
            <p:spPr>
              <a:xfrm rot="10800000">
                <a:off x="6823591" y="2195558"/>
                <a:ext cx="2122526" cy="755201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FF93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111111"/>
                  </a:solidFill>
                </a:endParaRPr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7198219" y="1952667"/>
                <a:ext cx="2025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b="1" dirty="0" smtClean="0">
                    <a:solidFill>
                      <a:srgbClr val="11111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Archivo General de la Nación</a:t>
                </a:r>
                <a:endParaRPr lang="es-MX" sz="2400" b="1" dirty="0">
                  <a:solidFill>
                    <a:srgbClr val="11111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Grupo 49"/>
            <p:cNvGrpSpPr/>
            <p:nvPr/>
          </p:nvGrpSpPr>
          <p:grpSpPr>
            <a:xfrm>
              <a:off x="6618787" y="4457706"/>
              <a:ext cx="2122526" cy="755201"/>
              <a:chOff x="6048076" y="5461388"/>
              <a:chExt cx="2122526" cy="755201"/>
            </a:xfrm>
          </p:grpSpPr>
          <p:sp>
            <p:nvSpPr>
              <p:cNvPr id="45" name="Cheurón 44"/>
              <p:cNvSpPr/>
              <p:nvPr/>
            </p:nvSpPr>
            <p:spPr>
              <a:xfrm rot="10800000">
                <a:off x="6048076" y="5461388"/>
                <a:ext cx="2122526" cy="755201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FF93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111111"/>
                  </a:solidFill>
                </a:endParaRPr>
              </a:p>
            </p:txBody>
          </p:sp>
          <p:sp>
            <p:nvSpPr>
              <p:cNvPr id="42" name="CuadroTexto 41"/>
              <p:cNvSpPr txBox="1"/>
              <p:nvPr/>
            </p:nvSpPr>
            <p:spPr>
              <a:xfrm>
                <a:off x="6508384" y="5584208"/>
                <a:ext cx="1379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b="1" dirty="0" smtClean="0">
                    <a:solidFill>
                      <a:srgbClr val="11111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INEGI</a:t>
                </a:r>
                <a:endParaRPr lang="es-MX" sz="2400" b="1" dirty="0">
                  <a:solidFill>
                    <a:srgbClr val="11111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283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2002085"/>
            <a:ext cx="8229600" cy="3587155"/>
          </a:xfrm>
        </p:spPr>
        <p:txBody>
          <a:bodyPr/>
          <a:lstStyle/>
          <a:p>
            <a:r>
              <a:rPr lang="es-ES_tradnl" dirty="0">
                <a:latin typeface="Arial"/>
                <a:cs typeface="Arial"/>
              </a:rPr>
              <a:t>El Sistema Nacional es el espacio para construir una política pública integral, ordenada y articulada, con una visión nacional, </a:t>
            </a:r>
            <a:r>
              <a:rPr lang="es-ES_tradnl" b="1" dirty="0">
                <a:latin typeface="Arial"/>
                <a:cs typeface="Arial"/>
              </a:rPr>
              <a:t>con objeto de garantizar el efectivo ejercicio y respeto de los derechos de acceso a la información y de protección de datos personales</a:t>
            </a:r>
            <a:r>
              <a:rPr lang="es-ES_tradnl" dirty="0">
                <a:latin typeface="Arial"/>
                <a:cs typeface="Arial"/>
              </a:rPr>
              <a:t>, promoviendo y fomentando una educación y cultura cívica de estos dos derechos en todo el territorio nacional.</a:t>
            </a:r>
            <a:endParaRPr lang="es-ES_tradnl" dirty="0" smtClean="0">
              <a:latin typeface="Arial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0" y="404664"/>
            <a:ext cx="9144000" cy="1199704"/>
          </a:xfrm>
        </p:spPr>
        <p:txBody>
          <a:bodyPr/>
          <a:lstStyle/>
          <a:p>
            <a:pPr algn="ctr"/>
            <a:r>
              <a:rPr lang="es-ES_tradnl" sz="3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Nacional </a:t>
            </a:r>
          </a:p>
          <a:p>
            <a:pPr algn="ctr"/>
            <a:r>
              <a:rPr lang="es-ES_tradnl" sz="3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Transparencia</a:t>
            </a:r>
            <a:endParaRPr lang="es-ES_tradnl" sz="36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5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1698104"/>
            <a:ext cx="8229600" cy="4971256"/>
          </a:xfrm>
        </p:spPr>
        <p:txBody>
          <a:bodyPr/>
          <a:lstStyle/>
          <a:p>
            <a:pPr algn="just">
              <a:buFont typeface="Wingdings" charset="2"/>
              <a:buChar char="§"/>
            </a:pPr>
            <a:r>
              <a:rPr lang="es-ES_tradn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e implementar acciones para garantizar condiciones de accesibilidad para los grupos vulnerables.</a:t>
            </a:r>
          </a:p>
          <a:p>
            <a:pPr algn="just">
              <a:buFont typeface="Wingdings" charset="2"/>
              <a:buChar char="§"/>
            </a:pPr>
            <a:endParaRPr lang="es-ES_tradnl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charset="2"/>
              <a:buChar char="§"/>
            </a:pPr>
            <a:r>
              <a:rPr lang="es-ES_tradn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Establecer políticas en cuanto a la digitalización de la información.</a:t>
            </a:r>
          </a:p>
          <a:p>
            <a:pPr algn="just"/>
            <a:endParaRPr lang="es-ES_tradnl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charset="2"/>
              <a:buChar char="§"/>
            </a:pPr>
            <a:r>
              <a:rPr lang="es-ES_tradnl" sz="2500" dirty="0">
                <a:latin typeface="Arial" panose="020B0604020202020204" pitchFamily="34" charset="0"/>
                <a:cs typeface="Arial" panose="020B0604020202020204" pitchFamily="34" charset="0"/>
              </a:rPr>
              <a:t>Establecer e implementar los criterios y lineamientos, de conformidad con lo señalado en la </a:t>
            </a:r>
            <a:r>
              <a:rPr lang="es-ES_tradn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Ley General y </a:t>
            </a:r>
            <a:r>
              <a:rPr lang="es-ES_tradnl" sz="2500" dirty="0">
                <a:latin typeface="Arial" panose="020B0604020202020204" pitchFamily="34" charset="0"/>
                <a:cs typeface="Arial" panose="020B0604020202020204" pitchFamily="34" charset="0"/>
              </a:rPr>
              <a:t>demás normatividad aplicable</a:t>
            </a:r>
            <a:r>
              <a:rPr lang="es-ES_tradn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charset="2"/>
              <a:buChar char="§"/>
            </a:pPr>
            <a:endParaRPr lang="es-ES_tradnl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_tradnl" sz="1400" dirty="0">
                <a:latin typeface="Arial"/>
                <a:cs typeface="Arial"/>
              </a:rPr>
              <a:t>Art. 31 de la LGTAIP</a:t>
            </a:r>
          </a:p>
          <a:p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755576" y="429096"/>
            <a:ext cx="8229600" cy="839664"/>
          </a:xfrm>
        </p:spPr>
        <p:txBody>
          <a:bodyPr/>
          <a:lstStyle/>
          <a:p>
            <a:pPr algn="ctr"/>
            <a:r>
              <a:rPr lang="es-ES_tradnl" sz="3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Funciones del SNT</a:t>
            </a:r>
            <a:endParaRPr lang="es-ES_tradnl" sz="36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564915"/>
              </p:ext>
            </p:extLst>
          </p:nvPr>
        </p:nvGraphicFramePr>
        <p:xfrm>
          <a:off x="539552" y="1124744"/>
          <a:ext cx="80648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611560" y="429096"/>
            <a:ext cx="8373616" cy="911672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Obligaciones de Transparencia</a:t>
            </a:r>
          </a:p>
          <a:p>
            <a:pPr algn="ctr"/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_tradn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1124744"/>
            <a:ext cx="8229600" cy="5040560"/>
          </a:xfrm>
        </p:spPr>
        <p:txBody>
          <a:bodyPr/>
          <a:lstStyle/>
          <a:p>
            <a:pPr marL="566928" indent="-457200">
              <a:buFont typeface="Arial" panose="020B0604020202020204" pitchFamily="34" charset="0"/>
              <a:buChar char="•"/>
            </a:pPr>
            <a:r>
              <a:rPr lang="es-ES_tradnl" sz="2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Lineamientos</a:t>
            </a:r>
            <a:r>
              <a:rPr lang="es-ES_tradnl" sz="2600" b="1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es-ES_tradnl" sz="2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Técnicos</a:t>
            </a:r>
            <a:r>
              <a:rPr lang="es-ES_tradnl" sz="2600" b="1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es-ES_tradnl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Generales</a:t>
            </a:r>
            <a:r>
              <a:rPr lang="es-ES_tradnl" sz="2600" b="1" dirty="0" smtClean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es-ES_tradnl" sz="2600" dirty="0" smtClean="0">
                <a:latin typeface="Arial"/>
                <a:cs typeface="Arial"/>
              </a:rPr>
              <a:t>para la publicación, homologación y estandarización de la información de las obligaciones establecidas en el título quinto y en la fracción IV del artículo 31 de la Ley General de Transparencia y Acceso a la Información Pública.</a:t>
            </a:r>
          </a:p>
          <a:p>
            <a:endParaRPr lang="es-ES_tradnl" sz="2600" dirty="0" smtClean="0">
              <a:latin typeface="Arial"/>
              <a:cs typeface="Arial"/>
            </a:endParaRPr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s-ES_tradnl" sz="2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Lineamientos</a:t>
            </a:r>
            <a:r>
              <a:rPr lang="es-ES_tradnl" sz="2600" b="1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es-ES_tradnl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Generales</a:t>
            </a:r>
            <a:r>
              <a:rPr lang="es-ES_tradnl" sz="2600" b="1" dirty="0" smtClean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es-MX" sz="2600" dirty="0">
                <a:latin typeface="Arial"/>
                <a:cs typeface="Arial"/>
              </a:rPr>
              <a:t>para la publicación de la información de las obligaciones establecidas en la Ley Número 875 de Transparencia y Acceso a la Información Pública para el Estado de Veracruz de Ignacio de la </a:t>
            </a:r>
            <a:r>
              <a:rPr lang="es-MX" sz="2600" dirty="0" smtClean="0">
                <a:latin typeface="Arial"/>
                <a:cs typeface="Arial"/>
              </a:rPr>
              <a:t>Llave</a:t>
            </a:r>
            <a:r>
              <a:rPr lang="es-MX" sz="2600" dirty="0">
                <a:latin typeface="Arial"/>
                <a:cs typeface="Arial"/>
              </a:rPr>
              <a:t>.</a:t>
            </a:r>
            <a:endParaRPr lang="es-ES_tradnl" sz="2800" dirty="0" smtClean="0">
              <a:latin typeface="Arial"/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309374" y="404664"/>
            <a:ext cx="3122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Lineamientos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89998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/>
          <p:nvPr/>
        </p:nvSpPr>
        <p:spPr>
          <a:xfrm>
            <a:off x="1115617" y="1484784"/>
            <a:ext cx="7488832" cy="4216539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s-MX" sz="2400" b="1" i="1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Art. 6 </a:t>
            </a:r>
            <a:r>
              <a:rPr lang="es-MX" sz="2400" b="1" i="1" kern="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CONSTITUCIÓN POLÍTICA DE LOS ESTADOS UNIDOS </a:t>
            </a:r>
            <a:r>
              <a:rPr lang="es-MX" sz="2400" b="1" i="1" kern="0" dirty="0" smtClean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MEXICANOS</a:t>
            </a:r>
          </a:p>
          <a:p>
            <a:pPr lvl="0" algn="just">
              <a:defRPr/>
            </a:pPr>
            <a:endParaRPr lang="es-MX" sz="2400" b="1" i="1" kern="0" dirty="0" smtClean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kumimoji="0" lang="es-MX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es-MX" sz="2400" b="0" i="1" u="none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</a:endParaRPr>
          </a:p>
          <a:p>
            <a:pPr lvl="0" algn="just">
              <a:defRPr/>
            </a:pPr>
            <a:r>
              <a:rPr lang="es-MX" sz="2400" b="1" i="1" kern="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persona tiene derecho al libre acceso a información plural y oportuna, así como a </a:t>
            </a:r>
            <a:r>
              <a:rPr lang="es-MX" sz="2800" b="1" i="1" kern="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buscar, recibir y difundir información e ideas</a:t>
            </a:r>
            <a:r>
              <a:rPr lang="es-MX" sz="2400" b="1" i="1" kern="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toda índole por cualquier medio de expresión</a:t>
            </a:r>
            <a:r>
              <a:rPr lang="es-MX" sz="2400" b="1" i="1" kern="0" dirty="0" smtClean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defRPr/>
            </a:pPr>
            <a:r>
              <a:rPr kumimoji="0" lang="es-MX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0" algn="r">
              <a:defRPr/>
            </a:pPr>
            <a:r>
              <a:rPr lang="es-ES" sz="2000" i="1" kern="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Párrafo adicionado DOF 11-06-2013</a:t>
            </a:r>
            <a:endParaRPr kumimoji="0" lang="es-ES" sz="2000" b="0" i="1" u="none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252536" y="332656"/>
            <a:ext cx="9144000" cy="864096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ES_tradnl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 de Acceso a la Información</a:t>
            </a:r>
            <a:endParaRPr lang="es-ES_tradnl" sz="18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260648"/>
            <a:ext cx="8229600" cy="6048672"/>
          </a:xfrm>
        </p:spPr>
        <p:txBody>
          <a:bodyPr/>
          <a:lstStyle/>
          <a:p>
            <a:r>
              <a:rPr lang="es-ES_tradnl" sz="2600" dirty="0">
                <a:latin typeface="Arial"/>
                <a:cs typeface="Arial"/>
              </a:rPr>
              <a:t>Los </a:t>
            </a:r>
            <a:r>
              <a:rPr lang="es-ES_tradnl" sz="2600" dirty="0">
                <a:solidFill>
                  <a:srgbClr val="FF9900"/>
                </a:solidFill>
                <a:latin typeface="Arial"/>
                <a:cs typeface="Arial"/>
              </a:rPr>
              <a:t>Lineamientos Técnicos Generales</a:t>
            </a:r>
            <a:r>
              <a:rPr lang="es-ES_tradnl" sz="2600" dirty="0">
                <a:latin typeface="Arial"/>
                <a:cs typeface="Arial"/>
              </a:rPr>
              <a:t>, aprobados por el Pleno del SNT el </a:t>
            </a:r>
            <a:r>
              <a:rPr lang="es-ES_tradnl" sz="2600" dirty="0" smtClean="0">
                <a:latin typeface="Arial"/>
                <a:cs typeface="Arial"/>
              </a:rPr>
              <a:t>15 </a:t>
            </a:r>
            <a:r>
              <a:rPr lang="es-ES_tradnl" sz="2600" dirty="0">
                <a:latin typeface="Arial"/>
                <a:cs typeface="Arial"/>
              </a:rPr>
              <a:t>de </a:t>
            </a:r>
            <a:r>
              <a:rPr lang="es-ES_tradnl" sz="2600" dirty="0" smtClean="0">
                <a:latin typeface="Arial"/>
                <a:cs typeface="Arial"/>
              </a:rPr>
              <a:t>diciembre de 2017 </a:t>
            </a:r>
            <a:r>
              <a:rPr lang="es-ES_tradnl" sz="2600" dirty="0">
                <a:latin typeface="Arial"/>
                <a:cs typeface="Arial"/>
              </a:rPr>
              <a:t>y publicados en el DOF el </a:t>
            </a:r>
            <a:r>
              <a:rPr lang="es-ES_tradnl" sz="2600" dirty="0" smtClean="0">
                <a:latin typeface="Arial"/>
                <a:cs typeface="Arial"/>
              </a:rPr>
              <a:t>23 de enero de 2018, </a:t>
            </a:r>
            <a:r>
              <a:rPr lang="es-ES_tradnl" sz="2600" dirty="0">
                <a:latin typeface="Arial"/>
                <a:cs typeface="Arial"/>
              </a:rPr>
              <a:t>establecen: </a:t>
            </a:r>
            <a:r>
              <a:rPr lang="es-ES_tradnl" sz="2600" b="1" dirty="0">
                <a:latin typeface="Arial"/>
                <a:cs typeface="Arial"/>
              </a:rPr>
              <a:t>políticas, criterios y formatos para cargar información</a:t>
            </a:r>
            <a:r>
              <a:rPr lang="es-ES_tradnl" sz="2600" dirty="0">
                <a:latin typeface="Arial"/>
                <a:cs typeface="Arial"/>
              </a:rPr>
              <a:t> en </a:t>
            </a:r>
            <a:r>
              <a:rPr lang="es-ES_tradnl" sz="2600" dirty="0" smtClean="0">
                <a:latin typeface="Arial"/>
                <a:cs typeface="Arial"/>
              </a:rPr>
              <a:t>la Plataforma Nacional de Transparencia y Portal de Internet de los sujetos Obligados.</a:t>
            </a:r>
          </a:p>
          <a:p>
            <a:endParaRPr lang="es-ES_tradnl" sz="2600" dirty="0" smtClean="0">
              <a:latin typeface="Arial"/>
              <a:cs typeface="Arial"/>
            </a:endParaRPr>
          </a:p>
          <a:p>
            <a:r>
              <a:rPr lang="es-ES_tradnl" sz="2600" dirty="0">
                <a:latin typeface="Arial"/>
                <a:cs typeface="Arial"/>
              </a:rPr>
              <a:t>Los </a:t>
            </a:r>
            <a:r>
              <a:rPr lang="es-ES_tradnl" sz="2600" dirty="0">
                <a:solidFill>
                  <a:srgbClr val="FF9900"/>
                </a:solidFill>
                <a:latin typeface="Arial"/>
                <a:cs typeface="Arial"/>
              </a:rPr>
              <a:t>Lineamientos Generales</a:t>
            </a:r>
            <a:r>
              <a:rPr lang="es-ES_tradnl" sz="2600" dirty="0">
                <a:latin typeface="Arial"/>
                <a:cs typeface="Arial"/>
              </a:rPr>
              <a:t>, aprobados por el Pleno del IVAI el 14 de marzo de 2017 mediante </a:t>
            </a:r>
            <a:r>
              <a:rPr lang="es-ES_tradnl" sz="2600" dirty="0" smtClean="0">
                <a:latin typeface="Arial"/>
                <a:cs typeface="Arial"/>
              </a:rPr>
              <a:t>ACUERDO </a:t>
            </a:r>
            <a:r>
              <a:rPr lang="es-ES_tradnl" sz="2600" dirty="0">
                <a:latin typeface="Arial"/>
                <a:cs typeface="Arial"/>
              </a:rPr>
              <a:t>ODG/SE-39/14/03/2018, establecen: </a:t>
            </a:r>
            <a:r>
              <a:rPr lang="es-ES_tradnl" sz="2600" b="1" dirty="0" smtClean="0">
                <a:latin typeface="Arial"/>
                <a:cs typeface="Arial"/>
              </a:rPr>
              <a:t>políticas, criterios y formatos para cargar información</a:t>
            </a:r>
            <a:r>
              <a:rPr lang="es-ES_tradnl" sz="2600" dirty="0" smtClean="0">
                <a:latin typeface="Arial"/>
                <a:cs typeface="Arial"/>
              </a:rPr>
              <a:t> en la Plataforma Nacional de Transparencia y Portal de Internet de los sujetos obligados de las obligaciones de transparencia de la Ley Local.</a:t>
            </a:r>
          </a:p>
          <a:p>
            <a:endParaRPr lang="es-ES_tradnl" dirty="0" smtClean="0">
              <a:latin typeface="Arial"/>
              <a:cs typeface="Arial"/>
            </a:endParaRPr>
          </a:p>
          <a:p>
            <a:endParaRPr lang="es-ES_tradnl" b="1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4283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0896" y="1484784"/>
            <a:ext cx="8229600" cy="4251928"/>
          </a:xfrm>
        </p:spPr>
        <p:txBody>
          <a:bodyPr/>
          <a:lstStyle/>
          <a:p>
            <a:pPr algn="just"/>
            <a:r>
              <a:rPr lang="es-ES_tradn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Ambos </a:t>
            </a:r>
            <a:r>
              <a:rPr lang="es-ES_tradnl" sz="2600" dirty="0">
                <a:latin typeface="Arial" panose="020B0604020202020204" pitchFamily="34" charset="0"/>
                <a:cs typeface="Arial" panose="020B0604020202020204" pitchFamily="34" charset="0"/>
              </a:rPr>
              <a:t>lineamientos </a:t>
            </a:r>
            <a:r>
              <a:rPr lang="es-ES_tradn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ES_tradnl" sz="2600" dirty="0">
                <a:latin typeface="Arial" panose="020B0604020202020204" pitchFamily="34" charset="0"/>
                <a:cs typeface="Arial" panose="020B0604020202020204" pitchFamily="34" charset="0"/>
              </a:rPr>
              <a:t>de observancia general para el instituto y </a:t>
            </a:r>
            <a:r>
              <a:rPr lang="es-ES_tradn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los sujetos obligados, </a:t>
            </a:r>
            <a:r>
              <a:rPr lang="es-ES_tradnl" sz="2600" b="1" dirty="0">
                <a:latin typeface="Arial" panose="020B0604020202020204" pitchFamily="34" charset="0"/>
                <a:cs typeface="Arial" panose="020B0604020202020204" pitchFamily="34" charset="0"/>
              </a:rPr>
              <a:t>tiene como propósitos definir los formatos que se utilizaran para la difusión de las obligaciones de transparencia</a:t>
            </a:r>
            <a:r>
              <a:rPr lang="es-ES_tradnl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_tradn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600" b="1" dirty="0">
                <a:latin typeface="Arial" panose="020B0604020202020204" pitchFamily="34" charset="0"/>
                <a:cs typeface="Arial" panose="020B0604020202020204" pitchFamily="34" charset="0"/>
              </a:rPr>
              <a:t>Contemplan las especificaciones necesarias para la homologación</a:t>
            </a:r>
            <a:r>
              <a:rPr lang="es-ES_tradn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_tradnl" sz="2600" b="1" dirty="0">
                <a:latin typeface="Arial" panose="020B0604020202020204" pitchFamily="34" charset="0"/>
                <a:cs typeface="Arial" panose="020B0604020202020204" pitchFamily="34" charset="0"/>
              </a:rPr>
              <a:t>la presentación y publicación de la información.</a:t>
            </a:r>
          </a:p>
          <a:p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755576" y="357088"/>
            <a:ext cx="8229600" cy="911672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Disposiciones generales</a:t>
            </a:r>
            <a:endParaRPr lang="es-ES_tradnl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9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2348880"/>
            <a:ext cx="8229600" cy="3312368"/>
          </a:xfrm>
        </p:spPr>
        <p:txBody>
          <a:bodyPr/>
          <a:lstStyle/>
          <a:p>
            <a:pPr marL="452628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_trad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Políticas para la difusión</a:t>
            </a:r>
          </a:p>
          <a:p>
            <a:pPr algn="just">
              <a:spcBef>
                <a:spcPts val="0"/>
              </a:spcBef>
            </a:pPr>
            <a:endParaRPr lang="es-ES_trad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628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Políticas para </a:t>
            </a:r>
            <a:r>
              <a:rPr lang="es-ES_trad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actualizar</a:t>
            </a:r>
          </a:p>
          <a:p>
            <a:pPr>
              <a:spcBef>
                <a:spcPts val="0"/>
              </a:spcBef>
            </a:pPr>
            <a:endParaRPr lang="es-ES_trad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628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Políticas </a:t>
            </a:r>
            <a:r>
              <a:rPr lang="es-ES_trad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aplicabilidad</a:t>
            </a:r>
          </a:p>
          <a:p>
            <a:pPr>
              <a:spcBef>
                <a:spcPts val="0"/>
              </a:spcBef>
            </a:pPr>
            <a:endParaRPr lang="es-ES_trad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628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Políticas para la </a:t>
            </a:r>
            <a:r>
              <a:rPr lang="es-ES_trad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verificación y vigilancia</a:t>
            </a:r>
            <a:endParaRPr lang="es-ES_tradnl" sz="2500" dirty="0" smtClean="0">
              <a:latin typeface="Lucida Sans Unicode (Títulos)"/>
            </a:endParaRPr>
          </a:p>
          <a:p>
            <a:pPr marL="452628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ES_tradnl" sz="2500" dirty="0">
              <a:latin typeface="Lucida Sans Unicode (Títulos)"/>
            </a:endParaRPr>
          </a:p>
          <a:p>
            <a:endParaRPr lang="es-ES_tradnl" sz="2500" dirty="0">
              <a:latin typeface="Lucida Sans Unicode (Títulos)"/>
            </a:endParaRPr>
          </a:p>
          <a:p>
            <a:endParaRPr lang="es-ES_tradnl" sz="2500" b="1" dirty="0">
              <a:solidFill>
                <a:srgbClr val="538276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755576" y="285080"/>
            <a:ext cx="8229600" cy="1559744"/>
          </a:xfrm>
        </p:spPr>
        <p:txBody>
          <a:bodyPr/>
          <a:lstStyle/>
          <a:p>
            <a:pPr algn="ctr"/>
            <a:r>
              <a:rPr lang="es-MX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Generales que orientan la publicidad y actualización de la información</a:t>
            </a:r>
            <a:endParaRPr lang="es-ES_tradnl" sz="3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5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5832648"/>
          </a:xfrm>
        </p:spPr>
        <p:txBody>
          <a:bodyPr/>
          <a:lstStyle/>
          <a:p>
            <a:pPr marL="452628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Políticas para la 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distribución de competencias y responsabilidades para la carga </a:t>
            </a:r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</a:p>
          <a:p>
            <a:pPr>
              <a:spcBef>
                <a:spcPts val="0"/>
              </a:spcBef>
            </a:pPr>
            <a:endParaRPr lang="es-ES_trad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>
              <a:spcBef>
                <a:spcPts val="0"/>
              </a:spcBef>
              <a:buFont typeface="+mj-lt"/>
              <a:buAutoNum type="romanUcPeriod"/>
            </a:pPr>
            <a:r>
              <a:rPr lang="es-ES_trad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UT tendrá la responsabilidad de recabar la información, 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únicamente para supervisar que cumpla con los criterios</a:t>
            </a:r>
            <a:r>
              <a:rPr lang="es-ES_trad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establecidos en los lineamientos técnicos generales;</a:t>
            </a:r>
          </a:p>
          <a:p>
            <a:pPr marL="624078" indent="-514350">
              <a:spcBef>
                <a:spcPts val="0"/>
              </a:spcBef>
              <a:buFont typeface="+mj-lt"/>
              <a:buAutoNum type="romanUcPeriod"/>
            </a:pPr>
            <a:r>
              <a:rPr lang="es-ES_trad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UT 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verificará que todas las unidades administrativas colaboren</a:t>
            </a:r>
            <a:r>
              <a:rPr lang="es-ES_trad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con la publicación y actualización de la información. 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responsabilidad del contenido de la misma es exclusiva de las unidades</a:t>
            </a:r>
            <a:r>
              <a:rPr lang="es-ES_trad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ts val="0"/>
              </a:spcBef>
            </a:pPr>
            <a:endParaRPr lang="es-ES_tradnl" sz="2500" dirty="0">
              <a:latin typeface="Lucida Sans Unicode (Títulos)"/>
            </a:endParaRPr>
          </a:p>
          <a:p>
            <a:endParaRPr lang="es-ES_tradnl" sz="2500" b="1" dirty="0">
              <a:solidFill>
                <a:srgbClr val="5382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4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11560" y="116632"/>
            <a:ext cx="8229600" cy="6480720"/>
          </a:xfrm>
        </p:spPr>
        <p:txBody>
          <a:bodyPr/>
          <a:lstStyle/>
          <a:p>
            <a:endParaRPr lang="es-ES_tradnl" sz="2500" dirty="0">
              <a:latin typeface="Lucida Sans Unicode (Títulos)"/>
            </a:endParaRPr>
          </a:p>
          <a:p>
            <a:pPr marL="624078" indent="-514350">
              <a:buFont typeface="+mj-lt"/>
              <a:buAutoNum type="romanUcPeriod" startAt="3"/>
            </a:pPr>
            <a:r>
              <a:rPr lang="es-ES_tradn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_tradnl" sz="2600" dirty="0">
                <a:latin typeface="Arial" panose="020B0604020202020204" pitchFamily="34" charset="0"/>
                <a:cs typeface="Arial" panose="020B0604020202020204" pitchFamily="34" charset="0"/>
              </a:rPr>
              <a:t>unidades administrativas </a:t>
            </a:r>
            <a:r>
              <a:rPr lang="es-ES_tradnl" sz="2600" b="1" dirty="0">
                <a:latin typeface="Arial" panose="020B0604020202020204" pitchFamily="34" charset="0"/>
                <a:cs typeface="Arial" panose="020B0604020202020204" pitchFamily="34" charset="0"/>
              </a:rPr>
              <a:t>deberán publicar, actualizar y/o validar la información </a:t>
            </a:r>
            <a:r>
              <a:rPr lang="es-ES_tradnl" sz="2600" dirty="0">
                <a:latin typeface="Arial" panose="020B0604020202020204" pitchFamily="34" charset="0"/>
                <a:cs typeface="Arial" panose="020B0604020202020204" pitchFamily="34" charset="0"/>
              </a:rPr>
              <a:t>en el tramo de administración y </a:t>
            </a:r>
            <a:r>
              <a:rPr lang="es-ES_tradnl" sz="2600" b="1" dirty="0">
                <a:latin typeface="Arial" panose="020B0604020202020204" pitchFamily="34" charset="0"/>
                <a:cs typeface="Arial" panose="020B0604020202020204" pitchFamily="34" charset="0"/>
              </a:rPr>
              <a:t>con las claves </a:t>
            </a:r>
            <a:r>
              <a:rPr lang="es-MX" sz="2600" b="1" dirty="0">
                <a:latin typeface="Arial" panose="020B0604020202020204" pitchFamily="34" charset="0"/>
                <a:cs typeface="Arial" panose="020B0604020202020204" pitchFamily="34" charset="0"/>
              </a:rPr>
              <a:t>de acceso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que le sean otorgadas por el administrador del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sistema;</a:t>
            </a:r>
          </a:p>
          <a:p>
            <a:pPr marL="624078" indent="-514350">
              <a:buFont typeface="+mj-lt"/>
              <a:buAutoNum type="romanUcPeriod" startAt="3"/>
            </a:pPr>
            <a:r>
              <a:rPr lang="es-MX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Será </a:t>
            </a:r>
            <a:r>
              <a:rPr lang="es-MX" sz="2600" b="1" dirty="0">
                <a:latin typeface="Arial" panose="020B0604020202020204" pitchFamily="34" charset="0"/>
                <a:cs typeface="Arial" panose="020B0604020202020204" pitchFamily="34" charset="0"/>
              </a:rPr>
              <a:t>responsabilidad del titular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de cada Unidad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administrativa </a:t>
            </a:r>
            <a:r>
              <a:rPr lang="es-MX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establecer </a:t>
            </a:r>
            <a:r>
              <a:rPr lang="es-MX" sz="2600" b="1" dirty="0">
                <a:latin typeface="Arial" panose="020B0604020202020204" pitchFamily="34" charset="0"/>
                <a:cs typeface="Arial" panose="020B0604020202020204" pitchFamily="34" charset="0"/>
              </a:rPr>
              <a:t>los procedimientos necesarios para identificar, organizar, publicar, actualizar y validar la información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que generan y/o poseen en ejercicio de sus facultades, competencias y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funciones;</a:t>
            </a:r>
          </a:p>
          <a:p>
            <a:pPr marL="624078" indent="-514350">
              <a:buFont typeface="+mj-lt"/>
              <a:buAutoNum type="romanUcPeriod" startAt="3"/>
            </a:pPr>
            <a:r>
              <a:rPr lang="es-MX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600" b="1" dirty="0">
                <a:latin typeface="Arial" panose="020B0604020202020204" pitchFamily="34" charset="0"/>
                <a:cs typeface="Arial" panose="020B0604020202020204" pitchFamily="34" charset="0"/>
              </a:rPr>
              <a:t>difusión de la información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de las obligaciones de transparencia </a:t>
            </a:r>
            <a:r>
              <a:rPr lang="es-MX" sz="2600" b="1" dirty="0">
                <a:latin typeface="Arial" panose="020B0604020202020204" pitchFamily="34" charset="0"/>
                <a:cs typeface="Arial" panose="020B0604020202020204" pitchFamily="34" charset="0"/>
              </a:rPr>
              <a:t>se realizará a través del portal de Internet institucional, la Plataforma </a:t>
            </a:r>
            <a:r>
              <a:rPr lang="es-MX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s-ES_tradnl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6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755576" y="141064"/>
            <a:ext cx="8229600" cy="1055688"/>
          </a:xfrm>
        </p:spPr>
        <p:txBody>
          <a:bodyPr/>
          <a:lstStyle/>
          <a:p>
            <a:pPr algn="ctr"/>
            <a:r>
              <a:rPr lang="es-ES_tradnl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de Actualización y Conservación de la Información</a:t>
            </a:r>
          </a:p>
          <a:p>
            <a:endParaRPr lang="es-ES_tradn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0625" t="29546" r="13776" b="9323"/>
          <a:stretch/>
        </p:blipFill>
        <p:spPr>
          <a:xfrm>
            <a:off x="539552" y="1412776"/>
            <a:ext cx="857695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1650" t="23388" r="21651" b="7980"/>
          <a:stretch/>
        </p:blipFill>
        <p:spPr>
          <a:xfrm>
            <a:off x="611560" y="431666"/>
            <a:ext cx="8424936" cy="573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2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755576" y="141064"/>
            <a:ext cx="8208912" cy="105568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s-ES_tradnl" sz="2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 19. LGTAIP_Art_70 / Art_15_Fr_XIX</a:t>
            </a:r>
            <a:endParaRPr lang="es-ES_tradnl" sz="2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MX" sz="2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2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que ofrecen señalando los requisitos para acceder a ellos</a:t>
            </a:r>
            <a:endParaRPr lang="es-ES_tradnl" sz="2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200" t="16384" r="7476" b="7980"/>
          <a:stretch/>
        </p:blipFill>
        <p:spPr>
          <a:xfrm>
            <a:off x="539552" y="1484784"/>
            <a:ext cx="856895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413" t="19185" r="6687" b="9380"/>
          <a:stretch/>
        </p:blipFill>
        <p:spPr>
          <a:xfrm>
            <a:off x="186772" y="404664"/>
            <a:ext cx="895722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475" t="23387" r="6688" b="14983"/>
          <a:stretch/>
        </p:blipFill>
        <p:spPr>
          <a:xfrm>
            <a:off x="107504" y="332656"/>
            <a:ext cx="8919172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7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755576" y="44624"/>
            <a:ext cx="8280920" cy="864096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ES_tradnl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6º Constitucional </a:t>
            </a:r>
            <a:r>
              <a:rPr lang="es-ES_tradnl" sz="28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Algunos principios y bases</a:t>
            </a:r>
            <a:endParaRPr lang="es-ES_tradnl" sz="28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55576" y="1124744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Toda la información 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en posesión de cualquier autoridad, entidad, órgano y organismo de los Poderes Ejecutivo, Legislativo y Judicial, órganos autónomos, partidos políticos, fideicomisos y fondos públicos, así como de cualquier persona física, moral o sindicato que reciba y ejerza recursos públicos o realice actos de autoridad en el ámbito federal, estatal y municipal, </a:t>
            </a: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pública.</a:t>
            </a: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Toda persona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, sin necesidad de acreditar interés alguno o justificar su utilización, </a:t>
            </a: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tendrá acceso gratuito 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a la información pública, a sus datos personales o a la rectificación de éstos</a:t>
            </a:r>
            <a:r>
              <a:rPr lang="es-MX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Los sujetos obligados deberán </a:t>
            </a: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preservar sus documentos en archivos administrativos </a:t>
            </a: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actualizados.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La inobservancia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 a las disposiciones en materia de acceso a la información pública </a:t>
            </a: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será sancionada 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en los términos que dispongan las leyes.</a:t>
            </a:r>
          </a:p>
        </p:txBody>
      </p:sp>
    </p:spTree>
    <p:extLst>
      <p:ext uri="{BB962C8B-B14F-4D97-AF65-F5344CB8AC3E}">
        <p14:creationId xmlns:p14="http://schemas.microsoft.com/office/powerpoint/2010/main" val="78370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1007604" y="258653"/>
            <a:ext cx="7128792" cy="1199704"/>
          </a:xfrm>
        </p:spPr>
        <p:txBody>
          <a:bodyPr/>
          <a:lstStyle/>
          <a:p>
            <a:pPr algn="ctr"/>
            <a:r>
              <a:rPr lang="es-MX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Formatos</a:t>
            </a:r>
            <a:endParaRPr lang="es-MX" sz="3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7980"/>
          <a:stretch/>
        </p:blipFill>
        <p:spPr>
          <a:xfrm>
            <a:off x="0" y="858505"/>
            <a:ext cx="9144000" cy="473073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17794" y="3645024"/>
            <a:ext cx="3708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solidFill>
                  <a:srgbClr val="111111"/>
                </a:solidFill>
                <a:latin typeface="Arial"/>
                <a:cs typeface="Arial"/>
              </a:rPr>
              <a:t>Criterios Sustantivos</a:t>
            </a:r>
            <a:endParaRPr lang="es-ES" sz="2500" b="1" dirty="0">
              <a:solidFill>
                <a:srgbClr val="11111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49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899592" y="258653"/>
            <a:ext cx="7128792" cy="1199704"/>
          </a:xfrm>
        </p:spPr>
        <p:txBody>
          <a:bodyPr/>
          <a:lstStyle/>
          <a:p>
            <a:pPr algn="ctr"/>
            <a:r>
              <a:rPr lang="es-MX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Formatos</a:t>
            </a:r>
            <a:endParaRPr lang="es-MX" sz="3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7980"/>
          <a:stretch/>
        </p:blipFill>
        <p:spPr>
          <a:xfrm>
            <a:off x="0" y="858505"/>
            <a:ext cx="9144000" cy="473073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843808" y="3717032"/>
            <a:ext cx="34563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solidFill>
                  <a:srgbClr val="111111"/>
                </a:solidFill>
                <a:latin typeface="Arial"/>
                <a:cs typeface="Arial"/>
              </a:rPr>
              <a:t>Criterios Sustantivos</a:t>
            </a:r>
            <a:endParaRPr lang="es-ES" sz="2500" b="1" dirty="0">
              <a:solidFill>
                <a:srgbClr val="11111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397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1007604" y="258653"/>
            <a:ext cx="7128792" cy="1199704"/>
          </a:xfrm>
        </p:spPr>
        <p:txBody>
          <a:bodyPr/>
          <a:lstStyle/>
          <a:p>
            <a:pPr algn="ctr"/>
            <a:r>
              <a:rPr lang="es-MX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Formatos</a:t>
            </a:r>
            <a:endParaRPr lang="es-MX" sz="3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7980"/>
          <a:stretch/>
        </p:blipFill>
        <p:spPr>
          <a:xfrm>
            <a:off x="0" y="858505"/>
            <a:ext cx="9144000" cy="473073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699792" y="3167970"/>
            <a:ext cx="3384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latin typeface="Arial"/>
                <a:cs typeface="Arial"/>
              </a:rPr>
              <a:t>Criterios Sustantivos</a:t>
            </a:r>
            <a:endParaRPr lang="es-ES" sz="2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7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287524" y="260648"/>
            <a:ext cx="8208912" cy="839664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MX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Formatos</a:t>
            </a:r>
            <a:endParaRPr lang="es-ES_tradnl" sz="3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7980"/>
          <a:stretch/>
        </p:blipFill>
        <p:spPr>
          <a:xfrm>
            <a:off x="0" y="858505"/>
            <a:ext cx="9144000" cy="473073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71800" y="3645024"/>
            <a:ext cx="3240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latin typeface="Arial"/>
                <a:cs typeface="Arial"/>
              </a:rPr>
              <a:t>Criterios Adjetivos</a:t>
            </a:r>
            <a:endParaRPr lang="es-ES" sz="2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923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7" t="-10611" r="-207" b="42547"/>
          <a:stretch/>
        </p:blipFill>
        <p:spPr>
          <a:xfrm>
            <a:off x="298353" y="620688"/>
            <a:ext cx="9004749" cy="5040560"/>
          </a:xfrm>
          <a:prstGeom prst="rect">
            <a:avLst/>
          </a:prstGeom>
        </p:spPr>
      </p:pic>
      <p:sp>
        <p:nvSpPr>
          <p:cNvPr id="6" name="Subtítulo 5"/>
          <p:cNvSpPr>
            <a:spLocks noGrp="1"/>
          </p:cNvSpPr>
          <p:nvPr>
            <p:ph type="subTitle" idx="13"/>
          </p:nvPr>
        </p:nvSpPr>
        <p:spPr>
          <a:xfrm>
            <a:off x="2934870" y="404664"/>
            <a:ext cx="3731713" cy="839664"/>
          </a:xfrm>
        </p:spPr>
        <p:txBody>
          <a:bodyPr/>
          <a:lstStyle/>
          <a:p>
            <a:pPr algn="just"/>
            <a:r>
              <a:rPr lang="es-MX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de errores</a:t>
            </a:r>
            <a:endParaRPr lang="es-MX" sz="3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5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>
            <a:spLocks noGrp="1"/>
          </p:cNvSpPr>
          <p:nvPr>
            <p:ph type="subTitle" idx="13"/>
          </p:nvPr>
        </p:nvSpPr>
        <p:spPr>
          <a:xfrm>
            <a:off x="1129916" y="153280"/>
            <a:ext cx="7480920" cy="839664"/>
          </a:xfrm>
        </p:spPr>
        <p:txBody>
          <a:bodyPr/>
          <a:lstStyle/>
          <a:p>
            <a:pPr algn="just"/>
            <a:r>
              <a:rPr lang="es-MX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 para identificar errores</a:t>
            </a:r>
            <a:endParaRPr lang="es-MX" sz="3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3"/>
          <p:cNvSpPr>
            <a:spLocks noGrp="1"/>
          </p:cNvSpPr>
          <p:nvPr>
            <p:ph idx="1"/>
          </p:nvPr>
        </p:nvSpPr>
        <p:spPr>
          <a:xfrm>
            <a:off x="755576" y="836712"/>
            <a:ext cx="8229600" cy="504056"/>
          </a:xfrm>
        </p:spPr>
        <p:txBody>
          <a:bodyPr/>
          <a:lstStyle/>
          <a:p>
            <a:pPr marL="566928" indent="-457200">
              <a:buFont typeface="Wingdings" panose="05000000000000000000" pitchFamily="2" charset="2"/>
              <a:buChar char="Ø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Diccionario de Datos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Veracruz</a:t>
            </a:r>
          </a:p>
          <a:p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200" t="10781" r="12988" b="5179"/>
          <a:stretch/>
        </p:blipFill>
        <p:spPr>
          <a:xfrm>
            <a:off x="755576" y="1484784"/>
            <a:ext cx="7980886" cy="504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0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3"/>
          <p:cNvSpPr>
            <a:spLocks noGrp="1"/>
          </p:cNvSpPr>
          <p:nvPr>
            <p:ph idx="1"/>
          </p:nvPr>
        </p:nvSpPr>
        <p:spPr>
          <a:xfrm>
            <a:off x="755576" y="548680"/>
            <a:ext cx="8229600" cy="576064"/>
          </a:xfrm>
        </p:spPr>
        <p:txBody>
          <a:bodyPr/>
          <a:lstStyle/>
          <a:p>
            <a:pPr marL="566928" indent="-457200">
              <a:buFont typeface="Wingdings" panose="05000000000000000000" pitchFamily="2" charset="2"/>
              <a:buChar char="Ø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Tabla de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Equivalencias</a:t>
            </a:r>
          </a:p>
          <a:p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t="23043" r="73490" b="8345"/>
          <a:stretch/>
        </p:blipFill>
        <p:spPr>
          <a:xfrm>
            <a:off x="755576" y="1196752"/>
            <a:ext cx="806489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0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1080120" y="1323166"/>
            <a:ext cx="7524328" cy="2033826"/>
            <a:chOff x="899592" y="1556792"/>
            <a:chExt cx="7524328" cy="2033826"/>
          </a:xfrm>
        </p:grpSpPr>
        <p:sp>
          <p:nvSpPr>
            <p:cNvPr id="7" name="Rectángulo 6"/>
            <p:cNvSpPr/>
            <p:nvPr/>
          </p:nvSpPr>
          <p:spPr>
            <a:xfrm>
              <a:off x="899592" y="1556792"/>
              <a:ext cx="4572000" cy="70788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es-MX" sz="2000" dirty="0">
                  <a:solidFill>
                    <a:srgbClr val="1111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Utilizar pegado sin formato o pegado especial.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851920" y="2267179"/>
              <a:ext cx="4572000" cy="132343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es-MX" sz="2000" dirty="0">
                  <a:solidFill>
                    <a:srgbClr val="1111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textos numéricos no utilizar formato con separador de miles, por ejemplo no usar 3,000.00, símbolo de moneda ($</a:t>
              </a:r>
              <a:r>
                <a:rPr lang="es-MX" sz="2000" dirty="0" smtClean="0">
                  <a:solidFill>
                    <a:srgbClr val="1111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  <a:endParaRPr lang="es-MX" sz="20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1115616" y="3933056"/>
            <a:ext cx="7470576" cy="22467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000" dirty="0">
                <a:solidFill>
                  <a:srgbClr val="11111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campos de hipervínculos utilizar la dirección url completa (por ejemplo: http://</a:t>
            </a:r>
            <a:r>
              <a:rPr lang="es-MX" sz="2000" dirty="0">
                <a:solidFill>
                  <a:srgbClr val="11111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www.ifai.org.mx/archivo.pdf</a:t>
            </a:r>
            <a:r>
              <a:rPr lang="es-MX" sz="2000" dirty="0">
                <a:solidFill>
                  <a:srgbClr val="11111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). El nombre de los archivos no deberán contener espacios o caracteres acentuados como áéíóú. Estos son los caracteres permitidos en las url A B C D E F G H I J K L M N O P Q R S T U V W X Y Z a b c d e f g h i j k l m n o p q r s t u v w x y z 0 1 2 3 4 5 6 7 8 9 - . _ ~ : / ? # [ ] @ ! $ &amp; ' ( ) * + , ; = </a:t>
            </a:r>
            <a:endParaRPr lang="es-MX" sz="2000" dirty="0">
              <a:solidFill>
                <a:srgbClr val="111111"/>
              </a:solidFill>
            </a:endParaRPr>
          </a:p>
        </p:txBody>
      </p:sp>
      <p:sp>
        <p:nvSpPr>
          <p:cNvPr id="18" name="Subtítulo 5"/>
          <p:cNvSpPr>
            <a:spLocks noGrp="1"/>
          </p:cNvSpPr>
          <p:nvPr>
            <p:ph type="subTitle" idx="13"/>
          </p:nvPr>
        </p:nvSpPr>
        <p:spPr>
          <a:xfrm>
            <a:off x="2938128" y="327270"/>
            <a:ext cx="3825552" cy="839664"/>
          </a:xfrm>
        </p:spPr>
        <p:txBody>
          <a:bodyPr/>
          <a:lstStyle/>
          <a:p>
            <a:pPr algn="just"/>
            <a:r>
              <a:rPr lang="es-MX" sz="32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onsideraciones</a:t>
            </a:r>
            <a:endParaRPr lang="es-MX" sz="3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43608" y="692696"/>
            <a:ext cx="4565176" cy="16312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000" dirty="0">
                <a:solidFill>
                  <a:srgbClr val="11111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modificar los primeros 7 renglones del </a:t>
            </a:r>
            <a:r>
              <a:rPr lang="es-MX" sz="2000" dirty="0" smtClean="0">
                <a:solidFill>
                  <a:srgbClr val="11111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archivo o formato de Excel, </a:t>
            </a:r>
            <a:r>
              <a:rPr lang="es-MX" sz="2000" dirty="0">
                <a:solidFill>
                  <a:srgbClr val="11111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debido a que contienen los nombres de los campos y atributos con los que serán importados al SIPOT.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286000" y="2828836"/>
            <a:ext cx="6174432" cy="10156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000" dirty="0">
                <a:solidFill>
                  <a:srgbClr val="11111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el campo denominado “Año” deberá capturarse el año al que pertenece la información, puede ser igual al dato del campo “Ejercicio</a:t>
            </a:r>
            <a:r>
              <a:rPr lang="es-MX" sz="2000" dirty="0" smtClean="0">
                <a:solidFill>
                  <a:srgbClr val="11111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”.</a:t>
            </a:r>
            <a:endParaRPr lang="es-MX" sz="2000" dirty="0">
              <a:solidFill>
                <a:srgbClr val="11111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03648" y="4581128"/>
            <a:ext cx="457200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MX" sz="20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deberá modificar las hojas denominadas “</a:t>
            </a:r>
            <a:r>
              <a:rPr lang="es-MX" sz="2000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hidden”, </a:t>
            </a:r>
            <a:r>
              <a:rPr lang="es-MX" sz="20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debido a que éstas contienen los datos para cada catálogo.</a:t>
            </a:r>
          </a:p>
        </p:txBody>
      </p:sp>
    </p:spTree>
    <p:extLst>
      <p:ext uri="{BB962C8B-B14F-4D97-AF65-F5344CB8AC3E}">
        <p14:creationId xmlns:p14="http://schemas.microsoft.com/office/powerpoint/2010/main" val="22777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5936" y="692696"/>
            <a:ext cx="4572000" cy="22467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MX" sz="2000" dirty="0" smtClean="0">
                <a:solidFill>
                  <a:srgbClr val="11111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Caracteres permitidos en campos alfanuméricos sin caracteres especiales: A B C D E F G H I J K L M N Ñ O P Q R S T U V W X Y Z a b c d e f g h i j k l m n ñ o p q r s t u v w x y z Á É Í Ó Ú á é i´ó ú Ü ü 1 2 3 4 5 6 7 8 9 0 </a:t>
            </a:r>
            <a:endParaRPr lang="es-MX" sz="2000" dirty="0">
              <a:solidFill>
                <a:srgbClr val="11111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87624" y="3717032"/>
            <a:ext cx="4968552" cy="22467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000" dirty="0">
                <a:solidFill>
                  <a:srgbClr val="11111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Caracteres permitidos en campos alfanuméricos con caracteres especiales: A B C D E F G H I J K L M N Ñ O P Q R S T U V W X Y Z a b c d e f g h i j k l m n ñ o p q r s t u v w x y z Á É Í Ó Ú á é i´ó ú Ü </a:t>
            </a:r>
            <a:r>
              <a:rPr lang="es-MX" sz="2000" dirty="0" err="1">
                <a:solidFill>
                  <a:srgbClr val="11111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ü</a:t>
            </a:r>
            <a:r>
              <a:rPr lang="es-MX" sz="2000" dirty="0">
                <a:solidFill>
                  <a:srgbClr val="11111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 2 3 4 5 6 7 8 9 0 ! " # $ % &amp; ´( ) * + , - . ¿ ? ¡ ' ¿ - @ + * ¡_ ; : ° /</a:t>
            </a:r>
          </a:p>
        </p:txBody>
      </p:sp>
    </p:spTree>
    <p:extLst>
      <p:ext uri="{BB962C8B-B14F-4D97-AF65-F5344CB8AC3E}">
        <p14:creationId xmlns:p14="http://schemas.microsoft.com/office/powerpoint/2010/main" val="348171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776864" cy="4032448"/>
          </a:xfrm>
        </p:spPr>
        <p:txBody>
          <a:bodyPr>
            <a:normAutofit/>
          </a:bodyPr>
          <a:lstStyle/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05033536"/>
              </p:ext>
            </p:extLst>
          </p:nvPr>
        </p:nvGraphicFramePr>
        <p:xfrm>
          <a:off x="648072" y="332656"/>
          <a:ext cx="838842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03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1268760"/>
            <a:ext cx="8229600" cy="5083224"/>
          </a:xfrm>
        </p:spPr>
        <p:txBody>
          <a:bodyPr/>
          <a:lstStyle/>
          <a:p>
            <a:r>
              <a:rPr lang="es-MX" sz="2000" b="1" dirty="0" smtClean="0">
                <a:solidFill>
                  <a:srgbClr val="E3A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 smtClean="0">
                <a:solidFill>
                  <a:srgbClr val="E3A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Tercero: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información generada y/o en posesión del sujeto obligado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hasta diciembre de 2017, se publicará y/o actualizará con base en los Lineamientos técnicos generales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publicados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en el Diario Oficial de la Federación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abril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de 2017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La información se mantendrá disponible para su consulta pública de conformidad con la Tabla de actualización y conservación de la información contenida en los lineamientos citados en el presente párrafo, así como en las normas en materia documental y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archivística.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>
                <a:solidFill>
                  <a:srgbClr val="E3A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Cuarto: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Los organismos garantes realizarán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verificaciones vinculatorias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los siguientes términos: 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a) La verificación de la información publicada y actualizada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hasta el último trimestre concluido de 2017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, se efectuará bajo lo establecido en los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Lineamientos técnicos generales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publicados en el Diario Oficial de la Federación el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26 de abril de 2017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755576" y="357088"/>
            <a:ext cx="8229600" cy="911672"/>
          </a:xfrm>
        </p:spPr>
        <p:txBody>
          <a:bodyPr/>
          <a:lstStyle/>
          <a:p>
            <a:pPr algn="ctr"/>
            <a:r>
              <a:rPr lang="es-MX" sz="28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Transitorios de los Lineamientos Técnicos Generales</a:t>
            </a:r>
            <a:endParaRPr lang="es-MX" sz="28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5112568"/>
          </a:xfrm>
        </p:spPr>
        <p:txBody>
          <a:bodyPr/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) La verificación de la publicación y actualización de la información generada a partir del inicio del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primer trimestre de 2018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realizará bajo los criterios establecidos en los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Lineamientos técnicos generales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publicados en el Diario Oficial de la Federación el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enero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ambos casos se utilizará la normatividad de verificación que cada organismo garante determine.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Las verificaciones tendrán para los sujetos obligados efectos vinculantes con lo establecido en el artículo 88 del Capítulo VI de la Ley General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, y se llevarán a cabo de conformidad con las acciones de vigilancia que cada organismo garante establezca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MX" sz="2000" b="1" dirty="0">
                <a:solidFill>
                  <a:srgbClr val="E3A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Quinto: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Los organismos garantes, con base en las normativas complementarias que hayan emitido, darán trámite a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las denuncias ciudadanas por el posible incumplimiento a las obligaciones de transparencia, a partir del primer día hábil del año 2018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conforme al calendario de labores establecido por cada organismo garante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MX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s-MX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7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33872" y="822582"/>
            <a:ext cx="8229600" cy="3888432"/>
          </a:xfrm>
        </p:spPr>
        <p:txBody>
          <a:bodyPr/>
          <a:lstStyle/>
          <a:p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Primero. 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Los presentes Lineamientos entrarán en vigor al día siguiente de su publicación en la Gaceta Oficial del Estado. </a:t>
            </a:r>
          </a:p>
          <a:p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Segundo. 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A partir de la entrada en vigor de los presentes Lineamientos, los sujetos obligados deberán incorporar a sus portales de Internet y a la Plataforma Nacional, la información que generen y/o posean a partir de enero de 2018 a la que se refieren los Capítulos I al III del Título Segundo de la Ley de Transparencia, de conformidad con los criterios y formatos establecidos en los presentes lineamientos. </a:t>
            </a:r>
          </a:p>
          <a:p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Tercero. 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La información generada y/o en posesión del sujeto obligado hasta diciembre de 2017, se publicará y/o actualizará con base en los Lineamientos Generales para la publicación de la información establecidas en la Ley Número 875 de Transparencia y Acceso a la Información Pública para el Estado de Veracruz de Ignacio de la Llave, que deben de difundir los sujetos obligados en los portales de Internet y en la Plataforma Nacional de Transparencia, publicados en la Gaceta Oficial del Estado el veintiocho de abril de dos mil diecisiete. </a:t>
            </a:r>
          </a:p>
          <a:p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Cuarto. 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Se modifican los Lineamientos Generales para la publicación de la información establecidas en la Ley Número 875 de Transparencia y Acceso a la Información Pública para el Estado de Veracruz de Ignacio de la Llave, que deben de difundir los sujetos obligados en los portales de Internet y en la Plataforma Nacional de Transparencia, publicados en la Gaceta Oficial del Estado el veintiocho de abril de dos mil diecisiete, y se derogan todas las disposiciones que contravengan los presentes Lineamientos.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755576" y="285080"/>
            <a:ext cx="8229600" cy="551632"/>
          </a:xfrm>
        </p:spPr>
        <p:txBody>
          <a:bodyPr/>
          <a:lstStyle/>
          <a:p>
            <a:pPr algn="ctr"/>
            <a:r>
              <a:rPr lang="es-MX" sz="28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Transitorios de los Lineamientos Generales</a:t>
            </a:r>
            <a:endParaRPr lang="es-MX" sz="28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2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ES_tradnl" dirty="0"/>
          </a:p>
          <a:p>
            <a:pPr algn="just"/>
            <a:r>
              <a:rPr lang="es-ES_tradnl" dirty="0">
                <a:latin typeface="Arial"/>
                <a:cs typeface="Arial"/>
              </a:rPr>
              <a:t>Los organismos garantes vigilarán que las obligaciones de transparencia que publiquen los sujetos obligados cumplan con lo dispuesto en los artículos 15 a 28 de la ley de transparencia para el estado. </a:t>
            </a:r>
          </a:p>
          <a:p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"/>
          <a:stretch/>
        </p:blipFill>
        <p:spPr bwMode="auto">
          <a:xfrm>
            <a:off x="3563888" y="4144464"/>
            <a:ext cx="2448272" cy="238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266328" y="476672"/>
            <a:ext cx="8877672" cy="936104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ES_tradnl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Verificación de las Obligaciones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39601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680520"/>
          </a:xfrm>
        </p:spPr>
        <p:txBody>
          <a:bodyPr/>
          <a:lstStyle/>
          <a:p>
            <a:r>
              <a:rPr lang="es-MX" sz="1800" dirty="0">
                <a:latin typeface="Arial"/>
                <a:cs typeface="Arial"/>
              </a:rPr>
              <a:t>I. Constatar que la información esté </a:t>
            </a:r>
            <a:r>
              <a:rPr lang="es-MX" sz="1800" b="1" dirty="0">
                <a:latin typeface="Arial"/>
                <a:cs typeface="Arial"/>
              </a:rPr>
              <a:t>completa, publicada y actualizada </a:t>
            </a:r>
            <a:r>
              <a:rPr lang="es-MX" sz="1800" dirty="0">
                <a:latin typeface="Arial"/>
                <a:cs typeface="Arial"/>
              </a:rPr>
              <a:t>en tiempo y forma</a:t>
            </a:r>
            <a:r>
              <a:rPr lang="es-MX" sz="1800" dirty="0" smtClean="0">
                <a:latin typeface="Arial"/>
                <a:cs typeface="Arial"/>
              </a:rPr>
              <a:t>;</a:t>
            </a:r>
            <a:endParaRPr lang="es-MX" sz="1800" dirty="0">
              <a:latin typeface="Arial"/>
              <a:cs typeface="Arial"/>
            </a:endParaRPr>
          </a:p>
          <a:p>
            <a:r>
              <a:rPr lang="es-MX" sz="1800" dirty="0">
                <a:latin typeface="Arial"/>
                <a:cs typeface="Arial"/>
              </a:rPr>
              <a:t>II. Emitir un dictamen en el que podrán determinar que </a:t>
            </a:r>
            <a:r>
              <a:rPr lang="es-MX" sz="1800" b="1" dirty="0">
                <a:latin typeface="Arial"/>
                <a:cs typeface="Arial"/>
              </a:rPr>
              <a:t>el sujeto obligado se ajusta a lo establecido</a:t>
            </a:r>
            <a:r>
              <a:rPr lang="es-MX" sz="1800" dirty="0">
                <a:latin typeface="Arial"/>
                <a:cs typeface="Arial"/>
              </a:rPr>
              <a:t> por esta Ley y demás disposiciones o, contrariamente, </a:t>
            </a:r>
            <a:r>
              <a:rPr lang="es-MX" sz="1800" b="1" dirty="0">
                <a:latin typeface="Arial"/>
                <a:cs typeface="Arial"/>
              </a:rPr>
              <a:t>determinar que existe incumplimiento</a:t>
            </a:r>
            <a:r>
              <a:rPr lang="es-MX" sz="1800" dirty="0">
                <a:latin typeface="Arial"/>
                <a:cs typeface="Arial"/>
              </a:rPr>
              <a:t> a lo previsto por la Ley y demás normatividad aplicable, en cuyo caso formulará los requerimientos que procedan, a efecto de que el sujeto obligado </a:t>
            </a:r>
            <a:r>
              <a:rPr lang="es-MX" sz="1800" b="1" dirty="0">
                <a:latin typeface="Arial"/>
                <a:cs typeface="Arial"/>
              </a:rPr>
              <a:t>subsane las inconsistencias </a:t>
            </a:r>
            <a:r>
              <a:rPr lang="es-MX" sz="1800" dirty="0" smtClean="0">
                <a:latin typeface="Arial"/>
                <a:cs typeface="Arial"/>
              </a:rPr>
              <a:t>detectadas dentro de un </a:t>
            </a:r>
            <a:r>
              <a:rPr lang="es-MX" sz="1800" b="1" dirty="0" smtClean="0">
                <a:latin typeface="Arial"/>
                <a:cs typeface="Arial"/>
              </a:rPr>
              <a:t>plazo no mayor a diez días</a:t>
            </a:r>
            <a:r>
              <a:rPr lang="es-MX" sz="1800" dirty="0" smtClean="0">
                <a:latin typeface="Arial"/>
                <a:cs typeface="Arial"/>
              </a:rPr>
              <a:t>;</a:t>
            </a:r>
            <a:endParaRPr lang="es-MX" sz="1800" dirty="0">
              <a:latin typeface="Arial"/>
              <a:cs typeface="Arial"/>
            </a:endParaRPr>
          </a:p>
          <a:p>
            <a:r>
              <a:rPr lang="es-MX" sz="1800" dirty="0">
                <a:latin typeface="Arial"/>
                <a:cs typeface="Arial"/>
              </a:rPr>
              <a:t>III. El sujeto obligado deberá </a:t>
            </a:r>
            <a:r>
              <a:rPr lang="es-MX" sz="1800" b="1" dirty="0">
                <a:latin typeface="Arial"/>
                <a:cs typeface="Arial"/>
              </a:rPr>
              <a:t>informar al Instituto sobre el cumplimento </a:t>
            </a:r>
            <a:r>
              <a:rPr lang="es-MX" sz="1800" dirty="0">
                <a:latin typeface="Arial"/>
                <a:cs typeface="Arial"/>
              </a:rPr>
              <a:t>de los requerimientos del dictamen; </a:t>
            </a:r>
            <a:r>
              <a:rPr lang="es-MX" sz="1800" dirty="0" smtClean="0">
                <a:latin typeface="Arial"/>
                <a:cs typeface="Arial"/>
              </a:rPr>
              <a:t>y</a:t>
            </a:r>
            <a:endParaRPr lang="es-MX" sz="1800" dirty="0">
              <a:latin typeface="Arial"/>
              <a:cs typeface="Arial"/>
            </a:endParaRPr>
          </a:p>
          <a:p>
            <a:r>
              <a:rPr lang="es-MX" sz="1800" dirty="0">
                <a:latin typeface="Arial"/>
                <a:cs typeface="Arial"/>
              </a:rPr>
              <a:t>IV. El Instituto verificará el cumplimiento de la resolución una vez transcurrido el plazo y, si considera que se dio cumplimiento a los requerimientos del dictamen, emitirá un acuerdo de </a:t>
            </a:r>
            <a:r>
              <a:rPr lang="es-MX" sz="1800" dirty="0" smtClean="0">
                <a:latin typeface="Arial"/>
                <a:cs typeface="Arial"/>
              </a:rPr>
              <a:t>cumplimiento.</a:t>
            </a:r>
          </a:p>
          <a:p>
            <a:r>
              <a:rPr lang="es-MX" sz="1800" dirty="0" smtClean="0">
                <a:latin typeface="Arial"/>
                <a:cs typeface="Arial"/>
              </a:rPr>
              <a:t>El </a:t>
            </a:r>
            <a:r>
              <a:rPr lang="es-MX" sz="1800" dirty="0">
                <a:latin typeface="Arial"/>
                <a:cs typeface="Arial"/>
              </a:rPr>
              <a:t>Instituto podrá solicitar los informes complementarios al sujeto obligado que requiera, para allegarse de los elementos de juicio que considere necesarios para llevar a cabo la verificación.</a:t>
            </a:r>
          </a:p>
          <a:p>
            <a:pPr algn="just"/>
            <a:endParaRPr lang="es-ES_tradnl" sz="2000" dirty="0">
              <a:latin typeface="Arial"/>
              <a:cs typeface="Arial"/>
            </a:endParaRPr>
          </a:p>
          <a:p>
            <a:endParaRPr lang="es-ES_tradnl" dirty="0">
              <a:latin typeface="Arial"/>
              <a:cs typeface="Arial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26368" y="332656"/>
            <a:ext cx="9144000" cy="936104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ES_tradnl" sz="3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 de Verificación</a:t>
            </a:r>
          </a:p>
          <a:p>
            <a:pPr algn="ctr"/>
            <a:r>
              <a:rPr lang="es-ES_tradnl" sz="2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88 LGTAIP – Art. 32 LTAIPEV)</a:t>
            </a:r>
          </a:p>
        </p:txBody>
      </p:sp>
    </p:spTree>
    <p:extLst>
      <p:ext uri="{BB962C8B-B14F-4D97-AF65-F5344CB8AC3E}">
        <p14:creationId xmlns:p14="http://schemas.microsoft.com/office/powerpoint/2010/main" val="31425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717664"/>
            <a:ext cx="5184576" cy="1631216"/>
          </a:xfrm>
          <a:prstGeom prst="rect">
            <a:avLst/>
          </a:prstGeom>
          <a:solidFill>
            <a:schemeClr val="accent2">
              <a:alpha val="76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El IVAI</a:t>
            </a: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puede realizar verificaciones virtuales de forma oficiosa, de forma aleatoria, muestral y periódica. De las cuales deriva un dictamen de cumplimiento o incumplimiento. </a:t>
            </a: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(Art.</a:t>
            </a:r>
            <a:r>
              <a:rPr kumimoji="0" lang="es-MX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30 LTAIPEV)</a:t>
            </a: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5 Flecha derecha"/>
          <p:cNvSpPr/>
          <p:nvPr/>
        </p:nvSpPr>
        <p:spPr>
          <a:xfrm>
            <a:off x="588640" y="1516198"/>
            <a:ext cx="8375848" cy="493713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</p:spPr>
      </p:sp>
      <p:grpSp>
        <p:nvGrpSpPr>
          <p:cNvPr id="6" name="6 Grupo"/>
          <p:cNvGrpSpPr/>
          <p:nvPr/>
        </p:nvGrpSpPr>
        <p:grpSpPr>
          <a:xfrm>
            <a:off x="899592" y="3038321"/>
            <a:ext cx="1880050" cy="1974855"/>
            <a:chOff x="235071" y="1481141"/>
            <a:chExt cx="2562658" cy="1974855"/>
          </a:xfrm>
        </p:grpSpPr>
        <p:sp>
          <p:nvSpPr>
            <p:cNvPr id="7" name="10 Rectángulo redondeado"/>
            <p:cNvSpPr/>
            <p:nvPr/>
          </p:nvSpPr>
          <p:spPr>
            <a:xfrm>
              <a:off x="235071" y="1481141"/>
              <a:ext cx="2562658" cy="1974855"/>
            </a:xfrm>
            <a:prstGeom prst="roundRect">
              <a:avLst/>
            </a:prstGeom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</p:spPr>
        </p:sp>
        <p:sp>
          <p:nvSpPr>
            <p:cNvPr id="8" name="11 Rectángulo"/>
            <p:cNvSpPr/>
            <p:nvPr/>
          </p:nvSpPr>
          <p:spPr>
            <a:xfrm>
              <a:off x="331475" y="1577545"/>
              <a:ext cx="2369850" cy="17820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F2B2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cs typeface="Arial"/>
                </a:rPr>
                <a:t>En caso de incumplimiento determina los requerimientos a cumplir en un plazo no mayor a 10 días.</a:t>
              </a:r>
            </a:p>
          </p:txBody>
        </p:sp>
      </p:grpSp>
      <p:grpSp>
        <p:nvGrpSpPr>
          <p:cNvPr id="9" name="12 Grupo"/>
          <p:cNvGrpSpPr/>
          <p:nvPr/>
        </p:nvGrpSpPr>
        <p:grpSpPr>
          <a:xfrm>
            <a:off x="5645360" y="2852936"/>
            <a:ext cx="2671056" cy="2300646"/>
            <a:chOff x="5976898" y="1235657"/>
            <a:chExt cx="2658092" cy="2465823"/>
          </a:xfrm>
        </p:grpSpPr>
        <p:sp>
          <p:nvSpPr>
            <p:cNvPr id="10" name="13 Rectángulo redondeado"/>
            <p:cNvSpPr/>
            <p:nvPr/>
          </p:nvSpPr>
          <p:spPr>
            <a:xfrm>
              <a:off x="5976898" y="1235657"/>
              <a:ext cx="2658092" cy="2465823"/>
            </a:xfrm>
            <a:prstGeom prst="roundRect">
              <a:avLst/>
            </a:prstGeom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</p:spPr>
        </p:sp>
        <p:sp>
          <p:nvSpPr>
            <p:cNvPr id="11" name="14 Rectángulo"/>
            <p:cNvSpPr/>
            <p:nvPr/>
          </p:nvSpPr>
          <p:spPr>
            <a:xfrm>
              <a:off x="6198601" y="1463321"/>
              <a:ext cx="2262652" cy="197410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-100" normalizeH="0" baseline="0" noProof="0" dirty="0">
                  <a:ln>
                    <a:noFill/>
                  </a:ln>
                  <a:solidFill>
                    <a:srgbClr val="2F2B2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Si subsiste el incumplimiento</a:t>
              </a:r>
              <a:r>
                <a:rPr kumimoji="0" lang="es-MX" sz="1600" b="0" i="0" u="none" strike="noStrike" kern="1200" cap="none" spc="-100" normalizeH="0" noProof="0" dirty="0">
                  <a:ln>
                    <a:noFill/>
                  </a:ln>
                  <a:solidFill>
                    <a:srgbClr val="2F2B2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en un plazo no mayor a 5 días</a:t>
              </a:r>
              <a:r>
                <a:rPr kumimoji="0" lang="es-MX" sz="1600" b="0" i="0" u="none" strike="noStrike" kern="1200" cap="none" spc="-100" normalizeH="0" baseline="0" noProof="0" dirty="0">
                  <a:ln>
                    <a:noFill/>
                  </a:ln>
                  <a:solidFill>
                    <a:srgbClr val="2F2B2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se informará al Pleno para la imposición de medidas de apremio o sanciones. </a:t>
              </a:r>
            </a:p>
          </p:txBody>
        </p:sp>
      </p:grpSp>
      <p:grpSp>
        <p:nvGrpSpPr>
          <p:cNvPr id="12" name="15 Grupo"/>
          <p:cNvGrpSpPr/>
          <p:nvPr/>
        </p:nvGrpSpPr>
        <p:grpSpPr>
          <a:xfrm>
            <a:off x="2987824" y="2928554"/>
            <a:ext cx="2387514" cy="2156630"/>
            <a:chOff x="2840139" y="1307660"/>
            <a:chExt cx="2961646" cy="2267311"/>
          </a:xfrm>
        </p:grpSpPr>
        <p:sp>
          <p:nvSpPr>
            <p:cNvPr id="13" name="16 Rectángulo redondeado"/>
            <p:cNvSpPr/>
            <p:nvPr/>
          </p:nvSpPr>
          <p:spPr>
            <a:xfrm>
              <a:off x="2979273" y="1307660"/>
              <a:ext cx="2822512" cy="2267311"/>
            </a:xfrm>
            <a:prstGeom prst="roundRect">
              <a:avLst/>
            </a:prstGeom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</p:spPr>
        </p:sp>
        <p:sp>
          <p:nvSpPr>
            <p:cNvPr id="14" name="17 Rectángulo"/>
            <p:cNvSpPr/>
            <p:nvPr/>
          </p:nvSpPr>
          <p:spPr>
            <a:xfrm>
              <a:off x="2840139" y="1418341"/>
              <a:ext cx="2957463" cy="20459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ts val="215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F2B2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 caso de incumplimiento, se notifica al superior jerárquico del servidor público responsable debiendo dar cumplimiento en un plazo de 5 días.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6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1340768"/>
            <a:ext cx="8229600" cy="5234508"/>
          </a:xfrm>
        </p:spPr>
        <p:txBody>
          <a:bodyPr/>
          <a:lstStyle/>
          <a:p>
            <a:pPr algn="just"/>
            <a:r>
              <a:rPr lang="es-ES_tradnl" sz="2200" dirty="0">
                <a:latin typeface="Arial"/>
                <a:cs typeface="Arial"/>
              </a:rPr>
              <a:t>Cualquier persona podrá denunciar ante el IVAI la falta de publicación de las obligaciones de transparencia prevista en los artículos 15 a 28 de la Ley de transparencia para el estado.</a:t>
            </a:r>
          </a:p>
          <a:p>
            <a:pPr algn="just"/>
            <a:endParaRPr lang="es-ES_tradnl" sz="2200" dirty="0">
              <a:latin typeface="Arial"/>
              <a:cs typeface="Arial"/>
            </a:endParaRPr>
          </a:p>
          <a:p>
            <a:pPr algn="just"/>
            <a:r>
              <a:rPr lang="es-ES_tradnl" sz="2200" b="1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Procedimiento:</a:t>
            </a:r>
          </a:p>
          <a:p>
            <a:pPr algn="just"/>
            <a:endParaRPr lang="es-ES_tradnl" sz="2200" dirty="0">
              <a:latin typeface="Arial"/>
              <a:cs typeface="Arial"/>
            </a:endParaRPr>
          </a:p>
          <a:p>
            <a:pPr marL="514350" lvl="0" indent="-514350" algn="just">
              <a:spcBef>
                <a:spcPts val="0"/>
              </a:spcBef>
              <a:buClr>
                <a:srgbClr val="AE9F66"/>
              </a:buClr>
              <a:buSzTx/>
              <a:buFont typeface="+mj-lt"/>
              <a:buAutoNum type="romanUcPeriod"/>
              <a:defRPr/>
            </a:pPr>
            <a:r>
              <a:rPr lang="es-MX" sz="2200" kern="0" dirty="0">
                <a:solidFill>
                  <a:sysClr val="windowText" lastClr="000000"/>
                </a:solidFill>
                <a:latin typeface="Arial"/>
                <a:cs typeface="Arial"/>
              </a:rPr>
              <a:t>Presentación de la denuncia ante el IVAI.</a:t>
            </a:r>
          </a:p>
          <a:p>
            <a:pPr marL="514350" lvl="0" indent="-514350" algn="just">
              <a:spcBef>
                <a:spcPts val="0"/>
              </a:spcBef>
              <a:buClr>
                <a:srgbClr val="AE9F66"/>
              </a:buClr>
              <a:buSzTx/>
              <a:buFont typeface="+mj-lt"/>
              <a:buAutoNum type="romanUcPeriod"/>
              <a:defRPr/>
            </a:pPr>
            <a:endParaRPr lang="es-MX" sz="22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14350" lvl="0" indent="-514350" algn="just">
              <a:spcBef>
                <a:spcPts val="0"/>
              </a:spcBef>
              <a:buClr>
                <a:srgbClr val="AE9F66"/>
              </a:buClr>
              <a:buSzTx/>
              <a:buFont typeface="+mj-lt"/>
              <a:buAutoNum type="romanUcPeriod"/>
              <a:defRPr/>
            </a:pPr>
            <a:r>
              <a:rPr lang="es-MX" sz="2200" kern="0" dirty="0">
                <a:solidFill>
                  <a:sysClr val="windowText" lastClr="000000"/>
                </a:solidFill>
                <a:latin typeface="Arial"/>
                <a:cs typeface="Arial"/>
              </a:rPr>
              <a:t>Solicitud por parte del IVAI de un informe del sujeto obligado.</a:t>
            </a:r>
          </a:p>
          <a:p>
            <a:pPr marL="514350" lvl="0" indent="-514350" algn="just">
              <a:spcBef>
                <a:spcPts val="0"/>
              </a:spcBef>
              <a:buClr>
                <a:srgbClr val="AE9F66"/>
              </a:buClr>
              <a:buSzTx/>
              <a:buFont typeface="+mj-lt"/>
              <a:buAutoNum type="romanUcPeriod"/>
              <a:defRPr/>
            </a:pPr>
            <a:endParaRPr lang="es-MX" sz="22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14350" lvl="0" indent="-514350" algn="just">
              <a:spcBef>
                <a:spcPts val="0"/>
              </a:spcBef>
              <a:buClr>
                <a:srgbClr val="AE9F66"/>
              </a:buClr>
              <a:buSzTx/>
              <a:buFont typeface="+mj-lt"/>
              <a:buAutoNum type="romanUcPeriod"/>
              <a:defRPr/>
            </a:pPr>
            <a:r>
              <a:rPr lang="es-MX" sz="2200" kern="0" dirty="0">
                <a:solidFill>
                  <a:sysClr val="windowText" lastClr="000000"/>
                </a:solidFill>
                <a:latin typeface="Arial"/>
                <a:cs typeface="Arial"/>
              </a:rPr>
              <a:t>Resolución de la denuncia.</a:t>
            </a:r>
          </a:p>
          <a:p>
            <a:pPr marL="514350" lvl="0" indent="-514350" algn="just">
              <a:spcBef>
                <a:spcPts val="0"/>
              </a:spcBef>
              <a:buClr>
                <a:srgbClr val="AE9F66"/>
              </a:buClr>
              <a:buSzTx/>
              <a:buFont typeface="+mj-lt"/>
              <a:buAutoNum type="romanUcPeriod"/>
              <a:defRPr/>
            </a:pPr>
            <a:endParaRPr lang="es-MX" sz="22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14350" lvl="0" indent="-514350" algn="just">
              <a:spcBef>
                <a:spcPts val="0"/>
              </a:spcBef>
              <a:buClr>
                <a:srgbClr val="AE9F66"/>
              </a:buClr>
              <a:buSzTx/>
              <a:buFont typeface="+mj-lt"/>
              <a:buAutoNum type="romanUcPeriod"/>
              <a:defRPr/>
            </a:pPr>
            <a:r>
              <a:rPr lang="es-MX" sz="2200" kern="0" dirty="0">
                <a:solidFill>
                  <a:sysClr val="windowText" lastClr="000000"/>
                </a:solidFill>
                <a:latin typeface="Arial"/>
                <a:cs typeface="Arial"/>
              </a:rPr>
              <a:t>Ejecución de la resolución. </a:t>
            </a:r>
          </a:p>
          <a:p>
            <a:pPr algn="just"/>
            <a:endParaRPr lang="es-ES_tradnl" sz="2200" b="1" dirty="0">
              <a:latin typeface="Arial"/>
              <a:cs typeface="Arial"/>
            </a:endParaRPr>
          </a:p>
          <a:p>
            <a:pPr algn="just"/>
            <a:endParaRPr lang="es-ES_tradnl" sz="2200" b="1" dirty="0">
              <a:latin typeface="Arial"/>
              <a:cs typeface="Arial"/>
            </a:endParaRPr>
          </a:p>
          <a:p>
            <a:pPr algn="just"/>
            <a:endParaRPr lang="es-ES_tradnl" sz="2200" b="1" dirty="0">
              <a:latin typeface="Arial"/>
              <a:cs typeface="Arial"/>
            </a:endParaRPr>
          </a:p>
          <a:p>
            <a:pPr algn="just"/>
            <a:endParaRPr lang="es-ES_tradnl" sz="2200" dirty="0">
              <a:latin typeface="Arial"/>
              <a:cs typeface="Arial"/>
            </a:endParaRPr>
          </a:p>
          <a:p>
            <a:pPr algn="just"/>
            <a:endParaRPr lang="es-ES_tradnl" sz="2200" dirty="0">
              <a:latin typeface="Arial"/>
              <a:cs typeface="Arial"/>
            </a:endParaRPr>
          </a:p>
          <a:p>
            <a:endParaRPr lang="es-ES_tradnl" sz="2200" dirty="0">
              <a:latin typeface="Arial"/>
              <a:cs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13176"/>
            <a:ext cx="29241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266328" y="188640"/>
            <a:ext cx="8877672" cy="936104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ES_tradnl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Denuncia por incumplimiento de las Obligaciones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295757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662880" y="404664"/>
            <a:ext cx="8229600" cy="623640"/>
          </a:xfrm>
        </p:spPr>
        <p:txBody>
          <a:bodyPr/>
          <a:lstStyle/>
          <a:p>
            <a:pPr algn="ctr"/>
            <a:r>
              <a:rPr lang="es-MX" sz="3200" dirty="0">
                <a:solidFill>
                  <a:srgbClr val="FF9900"/>
                </a:solidFill>
                <a:latin typeface="Arial"/>
                <a:cs typeface="Arial"/>
              </a:rPr>
              <a:t>Causas de Sanciones </a:t>
            </a:r>
            <a:r>
              <a:rPr lang="es-MX" sz="1400" dirty="0">
                <a:solidFill>
                  <a:srgbClr val="FF9900"/>
                </a:solidFill>
                <a:latin typeface="Arial"/>
                <a:cs typeface="Arial"/>
              </a:rPr>
              <a:t>(Artículo 257 Ley 875) </a:t>
            </a:r>
            <a:endParaRPr lang="es-ES_tradnl" sz="1400" dirty="0">
              <a:solidFill>
                <a:srgbClr val="FF9900"/>
              </a:solidFill>
              <a:latin typeface="Arial"/>
              <a:cs typeface="Arial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00305"/>
              </p:ext>
            </p:extLst>
          </p:nvPr>
        </p:nvGraphicFramePr>
        <p:xfrm>
          <a:off x="662880" y="1268760"/>
          <a:ext cx="8229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80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673224" y="332656"/>
            <a:ext cx="8229600" cy="623640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MX" sz="3200" dirty="0" smtClean="0">
                <a:solidFill>
                  <a:srgbClr val="FF9900"/>
                </a:solidFill>
                <a:latin typeface="Arial"/>
                <a:cs typeface="Arial"/>
              </a:rPr>
              <a:t>Sanciones</a:t>
            </a:r>
          </a:p>
          <a:p>
            <a:pPr algn="ctr"/>
            <a:r>
              <a:rPr lang="es-MX" sz="1400" dirty="0" smtClean="0">
                <a:solidFill>
                  <a:srgbClr val="FF9900"/>
                </a:solidFill>
                <a:latin typeface="Arial"/>
                <a:cs typeface="Arial"/>
              </a:rPr>
              <a:t>(Artículo 257 al 269 Ley 875) </a:t>
            </a:r>
            <a:endParaRPr lang="es-ES_tradnl" sz="1400" dirty="0">
              <a:solidFill>
                <a:srgbClr val="FF9900"/>
              </a:solidFill>
              <a:latin typeface="Arial"/>
              <a:cs typeface="Arial"/>
            </a:endParaRPr>
          </a:p>
        </p:txBody>
      </p:sp>
      <p:sp>
        <p:nvSpPr>
          <p:cNvPr id="6" name="2 Subtítulo"/>
          <p:cNvSpPr>
            <a:spLocks noGrp="1"/>
          </p:cNvSpPr>
          <p:nvPr>
            <p:ph type="subTitle" idx="1"/>
          </p:nvPr>
        </p:nvSpPr>
        <p:spPr>
          <a:xfrm>
            <a:off x="899592" y="1124744"/>
            <a:ext cx="7776864" cy="5256584"/>
          </a:xfrm>
        </p:spPr>
        <p:txBody>
          <a:bodyPr>
            <a:noAutofit/>
          </a:bodyPr>
          <a:lstStyle/>
          <a:p>
            <a:pPr algn="just"/>
            <a:r>
              <a:rPr lang="es-MX" sz="1800" dirty="0">
                <a:solidFill>
                  <a:schemeClr val="tx1"/>
                </a:solidFill>
                <a:latin typeface="Arial"/>
                <a:cs typeface="Arial"/>
              </a:rPr>
              <a:t>(…)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  <a:latin typeface="Arial"/>
                <a:cs typeface="Arial"/>
              </a:rPr>
              <a:t>Artículo 258. </a:t>
            </a:r>
            <a:r>
              <a:rPr lang="es-MX" sz="1800" dirty="0">
                <a:solidFill>
                  <a:schemeClr val="tx1"/>
                </a:solidFill>
                <a:latin typeface="Arial"/>
                <a:cs typeface="Arial"/>
              </a:rPr>
              <a:t>Las sanciones administrativas a las que se refiere el presente Capítulo podrán consistir en:</a:t>
            </a:r>
          </a:p>
          <a:p>
            <a:pPr algn="just"/>
            <a:r>
              <a:rPr lang="es-MX" sz="1800" dirty="0">
                <a:solidFill>
                  <a:schemeClr val="tx1"/>
                </a:solidFill>
                <a:latin typeface="Arial"/>
                <a:cs typeface="Arial"/>
              </a:rPr>
              <a:t>I. Apercibimiento;</a:t>
            </a:r>
          </a:p>
          <a:p>
            <a:pPr algn="just"/>
            <a:r>
              <a:rPr lang="es-MX" sz="1800" dirty="0">
                <a:solidFill>
                  <a:schemeClr val="tx1"/>
                </a:solidFill>
                <a:latin typeface="Arial"/>
                <a:cs typeface="Arial"/>
              </a:rPr>
              <a:t>II. Multa administrativa; y</a:t>
            </a:r>
          </a:p>
          <a:p>
            <a:pPr algn="just"/>
            <a:r>
              <a:rPr lang="es-MX" sz="1800" dirty="0">
                <a:solidFill>
                  <a:schemeClr val="tx1"/>
                </a:solidFill>
                <a:latin typeface="Arial"/>
                <a:cs typeface="Arial"/>
              </a:rPr>
              <a:t>III. Multa adicional por cada día que persista el incumplimiento. Las sanciones de carácter económico no podrán ser cubiertas con recursos públicos.</a:t>
            </a:r>
          </a:p>
          <a:p>
            <a:pPr algn="just"/>
            <a:r>
              <a:rPr lang="es-MX" sz="1800" dirty="0">
                <a:solidFill>
                  <a:schemeClr val="tx1"/>
                </a:solidFill>
                <a:latin typeface="Arial"/>
                <a:cs typeface="Arial"/>
              </a:rPr>
              <a:t>(…)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  <a:latin typeface="Arial"/>
                <a:cs typeface="Arial"/>
              </a:rPr>
              <a:t>Artículo 266.</a:t>
            </a:r>
          </a:p>
          <a:p>
            <a:pPr algn="just"/>
            <a:r>
              <a:rPr lang="es-MX" sz="1800" dirty="0">
                <a:solidFill>
                  <a:schemeClr val="tx1"/>
                </a:solidFill>
                <a:latin typeface="Arial"/>
                <a:cs typeface="Arial"/>
              </a:rPr>
              <a:t>(…)</a:t>
            </a:r>
          </a:p>
          <a:p>
            <a:pPr algn="just"/>
            <a:r>
              <a:rPr lang="es-MX" sz="1800" dirty="0">
                <a:solidFill>
                  <a:schemeClr val="tx1"/>
                </a:solidFill>
                <a:latin typeface="Arial"/>
                <a:cs typeface="Arial"/>
              </a:rPr>
              <a:t>multa de ciento cincuenta a mil quinientos días de la unidad de medida y actualización…”</a:t>
            </a:r>
          </a:p>
          <a:p>
            <a:pPr algn="just"/>
            <a:r>
              <a:rPr lang="es-MX" sz="1800" dirty="0">
                <a:solidFill>
                  <a:schemeClr val="tx1"/>
                </a:solidFill>
                <a:latin typeface="Arial"/>
                <a:cs typeface="Arial"/>
              </a:rPr>
              <a:t>(…) </a:t>
            </a:r>
          </a:p>
          <a:p>
            <a:pPr algn="just"/>
            <a:r>
              <a:rPr lang="es-MX" sz="1800" dirty="0">
                <a:solidFill>
                  <a:schemeClr val="tx1"/>
                </a:solidFill>
                <a:latin typeface="Arial"/>
                <a:cs typeface="Arial"/>
              </a:rPr>
              <a:t>Se aplicará multa adicional de hasta cincuenta días de la unidad de medida y actualización, por día, a quien persista en las infracciones citadas en las fracciones anteriores…”</a:t>
            </a:r>
          </a:p>
          <a:p>
            <a:pPr algn="just"/>
            <a:endParaRPr lang="es-MX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/>
            <a:endParaRPr lang="es-MX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59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755576" y="265234"/>
            <a:ext cx="8229600" cy="1199704"/>
          </a:xfrm>
        </p:spPr>
        <p:txBody>
          <a:bodyPr/>
          <a:lstStyle/>
          <a:p>
            <a:pPr algn="ctr"/>
            <a:r>
              <a:rPr lang="es-ES_tradnl" sz="32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Individualización de las </a:t>
            </a:r>
            <a:r>
              <a:rPr lang="es-ES_tradnl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sanciones administrativas </a:t>
            </a:r>
            <a:r>
              <a:rPr lang="es-ES_tradnl" sz="14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259 LTAIPEV)</a:t>
            </a:r>
            <a:endParaRPr lang="es-ES_tradnl" sz="14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1400" dirty="0"/>
          </a:p>
        </p:txBody>
      </p:sp>
      <p:sp>
        <p:nvSpPr>
          <p:cNvPr id="5" name="6 Rectángulo"/>
          <p:cNvSpPr/>
          <p:nvPr/>
        </p:nvSpPr>
        <p:spPr>
          <a:xfrm>
            <a:off x="909936" y="1484784"/>
            <a:ext cx="7920880" cy="5078313"/>
          </a:xfrm>
          <a:prstGeom prst="rect">
            <a:avLst/>
          </a:prstGeom>
          <a:solidFill>
            <a:srgbClr val="FF9900">
              <a:alpha val="56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lang="es-MX" sz="2400" kern="0" dirty="0" smtClean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gravedad de la responsabilidad;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Las</a:t>
            </a:r>
            <a:r>
              <a:rPr kumimoji="0" lang="es-MX" sz="2400" b="0" i="0" u="none" strike="noStrike" kern="0" cap="none" spc="0" normalizeH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circunstancias sociales y culturales del servidor público;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s-MX" sz="2400" kern="0" baseline="0" dirty="0" smtClean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</a:t>
            </a:r>
            <a:r>
              <a:rPr lang="es-MX" sz="2400" kern="0" dirty="0" smtClean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nivel jerárquico y antecedentes del infractor;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Los medios de ejecución y</a:t>
            </a:r>
            <a:r>
              <a:rPr kumimoji="0" lang="es-MX" sz="2400" b="0" i="0" u="none" strike="noStrike" kern="0" cap="none" spc="0" normalizeH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su conducta de los que intervinieron;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s-MX" sz="2400" kern="0" noProof="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kern="0" noProof="0" dirty="0" smtClean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Antigüedad del servidor público;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s-MX" sz="2400" kern="0" dirty="0" smtClean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reincidencia;</a:t>
            </a:r>
            <a:r>
              <a:rPr lang="es-MX" sz="2400" kern="0" noProof="0" dirty="0" smtClean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s-MX" sz="2400" b="0" i="0" u="none" strike="noStrike" kern="0" cap="none" spc="0" normalizeH="0" baseline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kumimoji="0" lang="es-MX" sz="2400" b="0" i="0" u="none" strike="noStrike" kern="0" cap="none" spc="0" normalizeH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carácter intencional o no de la acción u omisión.</a:t>
            </a: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83568" y="1052736"/>
            <a:ext cx="8229600" cy="5184576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charset="2"/>
              <a:buChar char="§"/>
            </a:pPr>
            <a:r>
              <a:rPr lang="es-ES_tradnl" sz="2500" dirty="0">
                <a:latin typeface="Arial" panose="020B0604020202020204" pitchFamily="34" charset="0"/>
                <a:cs typeface="Arial" panose="020B0604020202020204" pitchFamily="34" charset="0"/>
              </a:rPr>
              <a:t>Constituir el Comité de Transparencia y las Unidades de Transparencia</a:t>
            </a:r>
            <a:r>
              <a:rPr lang="es-ES_tradn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buFont typeface="Wingdings" charset="2"/>
              <a:buChar char="§"/>
            </a:pPr>
            <a:endParaRPr lang="es-ES_tradnl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charset="2"/>
              <a:buChar char="§"/>
            </a:pPr>
            <a:r>
              <a:rPr lang="es-ES_tradnl" sz="2500" dirty="0">
                <a:latin typeface="Arial" panose="020B0604020202020204" pitchFamily="34" charset="0"/>
                <a:cs typeface="Arial" panose="020B0604020202020204" pitchFamily="34" charset="0"/>
              </a:rPr>
              <a:t>Designar en las Unidades de Transparencia a los titulares que dependan directamente del titular del sujeto obligado</a:t>
            </a:r>
            <a:r>
              <a:rPr lang="es-ES_tradn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buFont typeface="Wingdings" charset="2"/>
              <a:buChar char="§"/>
            </a:pPr>
            <a:endParaRPr lang="es-ES_tradnl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charset="2"/>
              <a:buChar char="§"/>
            </a:pPr>
            <a:r>
              <a:rPr lang="es-ES_tradnl" sz="2500" dirty="0">
                <a:latin typeface="Arial" panose="020B0604020202020204" pitchFamily="34" charset="0"/>
                <a:cs typeface="Arial" panose="020B0604020202020204" pitchFamily="34" charset="0"/>
              </a:rPr>
              <a:t>Proporcionar capacitación continua y especializada al personal que forme parte de los Comités y Unidades de Transparencia</a:t>
            </a:r>
            <a:r>
              <a:rPr lang="es-ES_tradn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buFont typeface="Wingdings" charset="2"/>
              <a:buChar char="§"/>
            </a:pPr>
            <a:endParaRPr lang="es-ES_tradnl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s-ES_tradnl" sz="2500" dirty="0">
                <a:latin typeface="Arial" panose="020B0604020202020204" pitchFamily="34" charset="0"/>
                <a:cs typeface="Arial" panose="020B0604020202020204" pitchFamily="34" charset="0"/>
              </a:rPr>
              <a:t>Constituir y mantener actualizados sus sistemas de archivo y gestión documental</a:t>
            </a:r>
            <a:r>
              <a:rPr lang="es-ES_tradn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611560" y="285080"/>
            <a:ext cx="8373616" cy="623640"/>
          </a:xfrm>
        </p:spPr>
        <p:txBody>
          <a:bodyPr/>
          <a:lstStyle/>
          <a:p>
            <a:pPr algn="ctr"/>
            <a:r>
              <a:rPr lang="es-ES_tradnl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Obligaciones de los Sujetos Obligados</a:t>
            </a:r>
          </a:p>
        </p:txBody>
      </p:sp>
    </p:spTree>
    <p:extLst>
      <p:ext uri="{BB962C8B-B14F-4D97-AF65-F5344CB8AC3E}">
        <p14:creationId xmlns:p14="http://schemas.microsoft.com/office/powerpoint/2010/main" val="210306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16" y="548680"/>
            <a:ext cx="1653288" cy="32837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2"/>
          <a:stretch/>
        </p:blipFill>
        <p:spPr>
          <a:xfrm>
            <a:off x="1326458" y="5013176"/>
            <a:ext cx="6998035" cy="610258"/>
          </a:xfrm>
          <a:prstGeom prst="rect">
            <a:avLst/>
          </a:prstGeom>
        </p:spPr>
      </p:pic>
      <p:sp>
        <p:nvSpPr>
          <p:cNvPr id="5" name="Marcador de contenido 1"/>
          <p:cNvSpPr txBox="1">
            <a:spLocks/>
          </p:cNvSpPr>
          <p:nvPr/>
        </p:nvSpPr>
        <p:spPr>
          <a:xfrm>
            <a:off x="1475656" y="4149081"/>
            <a:ext cx="6336704" cy="792087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ClrTx/>
              <a:buSzTx/>
              <a:buFont typeface="Wingdings 3"/>
              <a:buNone/>
            </a:pPr>
            <a:r>
              <a:rPr lang="es-ES" sz="32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  <a:endParaRPr lang="es-ES" sz="3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92513" indent="0">
              <a:buFont typeface="Wingdings 3"/>
              <a:buNone/>
            </a:pPr>
            <a:endParaRPr lang="es-MX" sz="3200" b="1" dirty="0" smtClean="0">
              <a:solidFill>
                <a:srgbClr val="E3AA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ClrTx/>
              <a:buSzTx/>
              <a:buFont typeface="Wingdings 3"/>
              <a:buNone/>
            </a:pPr>
            <a:endParaRPr lang="es-ES" sz="3200" dirty="0" smtClean="0">
              <a:solidFill>
                <a:srgbClr val="594228"/>
              </a:solidFill>
            </a:endParaRPr>
          </a:p>
          <a:p>
            <a:pPr marL="0" indent="0" algn="ctr">
              <a:spcBef>
                <a:spcPts val="0"/>
              </a:spcBef>
              <a:buClrTx/>
              <a:buSzTx/>
              <a:buFont typeface="Wingdings 3"/>
              <a:buNone/>
            </a:pPr>
            <a:endParaRPr lang="es-ES" sz="3200" dirty="0" smtClean="0">
              <a:solidFill>
                <a:srgbClr val="594228"/>
              </a:solidFill>
            </a:endParaRPr>
          </a:p>
          <a:p>
            <a:pPr marL="109728" indent="0">
              <a:buFont typeface="Wingdings 3"/>
              <a:buNone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40165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39552" y="1196752"/>
            <a:ext cx="8604448" cy="4608511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s-ES" sz="28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 Alejandro Sánchez Gómez</a:t>
            </a:r>
            <a:endParaRPr lang="es-ES" sz="28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s-ES" sz="2600" dirty="0" smtClean="0">
                <a:solidFill>
                  <a:srgbClr val="594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de Capacitación y Vinculación Ciudadana</a:t>
            </a:r>
            <a:endParaRPr lang="es-ES" sz="2600" dirty="0">
              <a:solidFill>
                <a:srgbClr val="5942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s-ES" sz="2600" dirty="0">
              <a:solidFill>
                <a:srgbClr val="5942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s-ES" sz="2600" dirty="0" smtClean="0">
                <a:solidFill>
                  <a:srgbClr val="594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asanchez.ivai@outlook.com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s-ES" sz="2800" dirty="0" smtClean="0">
              <a:solidFill>
                <a:srgbClr val="5942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s-ES" sz="2800" dirty="0">
              <a:solidFill>
                <a:srgbClr val="5942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92513" indent="0">
              <a:buNone/>
            </a:pPr>
            <a:endParaRPr lang="es-MX" sz="2800" b="1" dirty="0" smtClean="0">
              <a:solidFill>
                <a:srgbClr val="E3AA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s-ES" sz="2800" dirty="0" smtClean="0">
              <a:solidFill>
                <a:srgbClr val="594228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s-ES" sz="2800" dirty="0">
              <a:solidFill>
                <a:srgbClr val="594228"/>
              </a:solidFill>
            </a:endParaRPr>
          </a:p>
          <a:p>
            <a:pPr marL="109728" indent="0">
              <a:buNone/>
            </a:pP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70283"/>
            <a:ext cx="6998035" cy="143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0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83568" y="692696"/>
            <a:ext cx="8229600" cy="5400600"/>
          </a:xfrm>
        </p:spPr>
        <p:txBody>
          <a:bodyPr/>
          <a:lstStyle/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s-ES_tradnl" sz="2500" dirty="0">
                <a:latin typeface="Arial" panose="020B0604020202020204" pitchFamily="34" charset="0"/>
                <a:cs typeface="Arial" panose="020B0604020202020204" pitchFamily="34" charset="0"/>
              </a:rPr>
              <a:t>Promover la generación, documentación y publicación de la información en Formatos Abiertos y Accesibles</a:t>
            </a:r>
            <a:r>
              <a:rPr lang="es-ES_tradn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endParaRPr lang="es-ES_tradnl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charset="2"/>
              <a:buChar char="§"/>
            </a:pPr>
            <a:r>
              <a:rPr lang="es-ES_tradnl" sz="2500" dirty="0">
                <a:latin typeface="Arial" panose="020B0604020202020204" pitchFamily="34" charset="0"/>
                <a:cs typeface="Arial" panose="020B0604020202020204" pitchFamily="34" charset="0"/>
              </a:rPr>
              <a:t>Proteger y resguardar la información clasificada</a:t>
            </a:r>
            <a:r>
              <a:rPr lang="es-ES_tradn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buFont typeface="Wingdings" charset="2"/>
              <a:buChar char="§"/>
            </a:pPr>
            <a:endParaRPr lang="es-ES_tradnl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s-ES_tradnl" sz="2500" dirty="0">
                <a:latin typeface="Arial" panose="020B0604020202020204" pitchFamily="34" charset="0"/>
                <a:cs typeface="Arial" panose="020B0604020202020204" pitchFamily="34" charset="0"/>
              </a:rPr>
              <a:t>Atender los requerimientos, observaciones, recomendaciones y criterios que realicen los organismos garantes y el Sistema Nacional.</a:t>
            </a:r>
          </a:p>
          <a:p>
            <a:pPr>
              <a:spcBef>
                <a:spcPts val="0"/>
              </a:spcBef>
              <a:buFont typeface="Wingdings" charset="2"/>
              <a:buChar char="§"/>
            </a:pPr>
            <a:endParaRPr lang="es-ES_tradnl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s-ES_tradnl" sz="2500" dirty="0">
                <a:latin typeface="Arial" panose="020B0604020202020204" pitchFamily="34" charset="0"/>
                <a:cs typeface="Arial" panose="020B0604020202020204" pitchFamily="34" charset="0"/>
              </a:rPr>
              <a:t>Crear y hacer uso de sistemas de tecnología avanzados.</a:t>
            </a:r>
          </a:p>
          <a:p>
            <a:pPr>
              <a:spcBef>
                <a:spcPts val="0"/>
              </a:spcBef>
              <a:buFont typeface="Wingdings" charset="2"/>
              <a:buChar char="§"/>
            </a:pPr>
            <a:endParaRPr lang="es-ES_tradnl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s-ES_tradnl" sz="2500" dirty="0">
                <a:latin typeface="Arial" panose="020B0604020202020204" pitchFamily="34" charset="0"/>
                <a:cs typeface="Arial" panose="020B0604020202020204" pitchFamily="34" charset="0"/>
              </a:rPr>
              <a:t>Publicar y mantener actualizada la información relativa a Obligaciones de Transparencia. </a:t>
            </a:r>
          </a:p>
          <a:p>
            <a:pPr algn="just">
              <a:spcBef>
                <a:spcPts val="0"/>
              </a:spcBef>
            </a:pPr>
            <a:endParaRPr lang="es-ES_tradnl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5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776864" cy="4032448"/>
          </a:xfrm>
        </p:spPr>
        <p:txBody>
          <a:bodyPr>
            <a:normAutofit/>
          </a:bodyPr>
          <a:lstStyle/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080866363"/>
              </p:ext>
            </p:extLst>
          </p:nvPr>
        </p:nvGraphicFramePr>
        <p:xfrm>
          <a:off x="827584" y="404664"/>
          <a:ext cx="79208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09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5817735"/>
              </p:ext>
            </p:extLst>
          </p:nvPr>
        </p:nvGraphicFramePr>
        <p:xfrm>
          <a:off x="539552" y="1124744"/>
          <a:ext cx="79928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btítulo 2"/>
          <p:cNvSpPr txBox="1">
            <a:spLocks/>
          </p:cNvSpPr>
          <p:nvPr/>
        </p:nvSpPr>
        <p:spPr>
          <a:xfrm>
            <a:off x="252536" y="260648"/>
            <a:ext cx="9144000" cy="864096"/>
          </a:xfrm>
          <a:prstGeom prst="rect">
            <a:avLst/>
          </a:prstGeom>
        </p:spPr>
        <p:txBody>
          <a:bodyPr lIns="45720" rIns="45720"/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ES_tradnl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Transparencia</a:t>
            </a:r>
            <a:endParaRPr lang="es-ES_tradnl" sz="3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18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45 LGTAIP / Art. 134 Ley 875) </a:t>
            </a:r>
            <a:endParaRPr lang="es-ES_tradnl" sz="18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Personalizado 7">
      <a:dk1>
        <a:srgbClr val="111111"/>
      </a:dk1>
      <a:lt1>
        <a:sysClr val="window" lastClr="FFFFFF"/>
      </a:lt1>
      <a:dk2>
        <a:srgbClr val="2C2114"/>
      </a:dk2>
      <a:lt2>
        <a:srgbClr val="E5DEDB"/>
      </a:lt2>
      <a:accent1>
        <a:srgbClr val="EAB800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diapositivas IVAI</Template>
  <TotalTime>4317</TotalTime>
  <Words>3960</Words>
  <Application>Microsoft Office PowerPoint</Application>
  <PresentationFormat>Presentación en pantalla (4:3)</PresentationFormat>
  <Paragraphs>367</Paragraphs>
  <Slides>61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71" baseType="lpstr">
      <vt:lpstr>Arial</vt:lpstr>
      <vt:lpstr>Arial Narrow</vt:lpstr>
      <vt:lpstr>Calibri</vt:lpstr>
      <vt:lpstr>Lucida Sans Unicode</vt:lpstr>
      <vt:lpstr>Lucida Sans Unicode (Títulos)</vt:lpstr>
      <vt:lpstr>Verdana</vt:lpstr>
      <vt:lpstr>Wingdings</vt:lpstr>
      <vt:lpstr>Wingdings 2</vt:lpstr>
      <vt:lpstr>Wingdings 3</vt:lpstr>
      <vt:lpstr>Concurrencia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</dc:creator>
  <cp:lastModifiedBy>Areli Hernández Alamilla</cp:lastModifiedBy>
  <cp:revision>394</cp:revision>
  <cp:lastPrinted>2017-08-24T01:21:29Z</cp:lastPrinted>
  <dcterms:created xsi:type="dcterms:W3CDTF">2016-11-08T21:39:25Z</dcterms:created>
  <dcterms:modified xsi:type="dcterms:W3CDTF">2018-04-09T12:55:08Z</dcterms:modified>
</cp:coreProperties>
</file>